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449" r:id="rId2"/>
    <p:sldId id="256" r:id="rId3"/>
    <p:sldId id="312" r:id="rId4"/>
    <p:sldId id="257" r:id="rId5"/>
    <p:sldId id="270" r:id="rId6"/>
    <p:sldId id="313" r:id="rId7"/>
    <p:sldId id="314" r:id="rId8"/>
    <p:sldId id="315" r:id="rId9"/>
    <p:sldId id="322" r:id="rId10"/>
    <p:sldId id="299" r:id="rId11"/>
    <p:sldId id="316" r:id="rId12"/>
    <p:sldId id="317" r:id="rId13"/>
    <p:sldId id="320" r:id="rId14"/>
    <p:sldId id="321" r:id="rId15"/>
    <p:sldId id="420" r:id="rId16"/>
    <p:sldId id="439" r:id="rId17"/>
    <p:sldId id="447" r:id="rId18"/>
    <p:sldId id="336" r:id="rId19"/>
    <p:sldId id="390" r:id="rId20"/>
    <p:sldId id="337" r:id="rId21"/>
    <p:sldId id="323" r:id="rId22"/>
    <p:sldId id="259" r:id="rId23"/>
    <p:sldId id="279" r:id="rId24"/>
    <p:sldId id="44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5" autoAdjust="0"/>
    <p:restoredTop sz="83549" autoAdjust="0"/>
  </p:normalViewPr>
  <p:slideViewPr>
    <p:cSldViewPr snapToGrid="0">
      <p:cViewPr varScale="1">
        <p:scale>
          <a:sx n="56" d="100"/>
          <a:sy n="56" d="100"/>
        </p:scale>
        <p:origin x="88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DC4D47-0EE4-4FFA-8B4A-FC0905A0475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A3C4751C-B988-4499-B04D-573762EE18AC}">
      <dgm:prSet/>
      <dgm:spPr/>
      <dgm:t>
        <a:bodyPr/>
        <a:lstStyle/>
        <a:p>
          <a:r>
            <a:rPr lang="en-GB" dirty="0"/>
            <a:t>1.5 hours facilitated by 2 educational psychologists and supported by Clare Laker from Public Health</a:t>
          </a:r>
          <a:endParaRPr lang="en-US" dirty="0"/>
        </a:p>
      </dgm:t>
    </dgm:pt>
    <dgm:pt modelId="{B9C225E8-A399-4F12-8E2F-F2D4283691A0}" type="parTrans" cxnId="{BDC366D9-3E1A-4589-9802-CD502232BBC3}">
      <dgm:prSet/>
      <dgm:spPr/>
      <dgm:t>
        <a:bodyPr/>
        <a:lstStyle/>
        <a:p>
          <a:endParaRPr lang="en-US"/>
        </a:p>
      </dgm:t>
    </dgm:pt>
    <dgm:pt modelId="{84833B26-B49B-4E87-9BBD-014051566966}" type="sibTrans" cxnId="{BDC366D9-3E1A-4589-9802-CD502232BBC3}">
      <dgm:prSet/>
      <dgm:spPr/>
      <dgm:t>
        <a:bodyPr/>
        <a:lstStyle/>
        <a:p>
          <a:endParaRPr lang="en-US"/>
        </a:p>
      </dgm:t>
    </dgm:pt>
    <dgm:pt modelId="{8EF3BCAE-AD8B-4B78-9743-B63BE5E2717D}">
      <dgm:prSet/>
      <dgm:spPr/>
      <dgm:t>
        <a:bodyPr/>
        <a:lstStyle/>
        <a:p>
          <a:r>
            <a:rPr lang="en-GB" dirty="0"/>
            <a:t>Purpose – to provide tips and advice on common concerns, opportunities to reflect and discuss ideas with colleagues and links to guidance on best practice </a:t>
          </a:r>
          <a:endParaRPr lang="en-US" dirty="0"/>
        </a:p>
      </dgm:t>
    </dgm:pt>
    <dgm:pt modelId="{FDE75B6C-D0D2-48C3-9F56-AEC0C615B09C}" type="parTrans" cxnId="{4A380F70-D775-43D6-A0FA-21CD23BA2276}">
      <dgm:prSet/>
      <dgm:spPr/>
      <dgm:t>
        <a:bodyPr/>
        <a:lstStyle/>
        <a:p>
          <a:endParaRPr lang="en-US"/>
        </a:p>
      </dgm:t>
    </dgm:pt>
    <dgm:pt modelId="{7C852E0E-5A7D-46A5-AFC5-00CF2DFDA11D}" type="sibTrans" cxnId="{4A380F70-D775-43D6-A0FA-21CD23BA2276}">
      <dgm:prSet/>
      <dgm:spPr/>
      <dgm:t>
        <a:bodyPr/>
        <a:lstStyle/>
        <a:p>
          <a:endParaRPr lang="en-US"/>
        </a:p>
      </dgm:t>
    </dgm:pt>
    <dgm:pt modelId="{2D181142-4AC2-4C23-A961-4AD8D8BF0E97}">
      <dgm:prSet/>
      <dgm:spPr/>
      <dgm:t>
        <a:bodyPr/>
        <a:lstStyle/>
        <a:p>
          <a:r>
            <a:rPr lang="en-GB" dirty="0"/>
            <a:t>Mutually supportive space</a:t>
          </a:r>
          <a:endParaRPr lang="en-US" dirty="0"/>
        </a:p>
      </dgm:t>
    </dgm:pt>
    <dgm:pt modelId="{F21A9988-14FE-4A54-972C-7D2C40E3C0AC}" type="parTrans" cxnId="{671FBB5C-49D7-42A6-916C-FA493C9E6878}">
      <dgm:prSet/>
      <dgm:spPr/>
      <dgm:t>
        <a:bodyPr/>
        <a:lstStyle/>
        <a:p>
          <a:endParaRPr lang="en-US"/>
        </a:p>
      </dgm:t>
    </dgm:pt>
    <dgm:pt modelId="{8EE59993-1776-4EDB-9E37-E0BC33543110}" type="sibTrans" cxnId="{671FBB5C-49D7-42A6-916C-FA493C9E6878}">
      <dgm:prSet/>
      <dgm:spPr/>
      <dgm:t>
        <a:bodyPr/>
        <a:lstStyle/>
        <a:p>
          <a:endParaRPr lang="en-US"/>
        </a:p>
      </dgm:t>
    </dgm:pt>
    <dgm:pt modelId="{7E078D0E-719C-444D-9AA2-9D4641BBDDE9}">
      <dgm:prSet/>
      <dgm:spPr/>
      <dgm:t>
        <a:bodyPr/>
        <a:lstStyle/>
        <a:p>
          <a:r>
            <a:rPr lang="en-GB" dirty="0"/>
            <a:t>Draw on shared experiences </a:t>
          </a:r>
          <a:endParaRPr lang="en-US" dirty="0"/>
        </a:p>
      </dgm:t>
    </dgm:pt>
    <dgm:pt modelId="{9807C95B-7859-4B97-AA4C-403CB689EF4D}" type="parTrans" cxnId="{7401B0F6-EF3B-4D62-B7F9-F27F06811413}">
      <dgm:prSet/>
      <dgm:spPr/>
      <dgm:t>
        <a:bodyPr/>
        <a:lstStyle/>
        <a:p>
          <a:endParaRPr lang="en-US"/>
        </a:p>
      </dgm:t>
    </dgm:pt>
    <dgm:pt modelId="{C9FFCF5E-04FE-4C2A-8C12-B90E99B0C2D1}" type="sibTrans" cxnId="{7401B0F6-EF3B-4D62-B7F9-F27F06811413}">
      <dgm:prSet/>
      <dgm:spPr/>
      <dgm:t>
        <a:bodyPr/>
        <a:lstStyle/>
        <a:p>
          <a:endParaRPr lang="en-US"/>
        </a:p>
      </dgm:t>
    </dgm:pt>
    <dgm:pt modelId="{4EF2E2D5-F7D0-4765-A6F6-1D38E5658257}">
      <dgm:prSet/>
      <dgm:spPr/>
      <dgm:t>
        <a:bodyPr/>
        <a:lstStyle/>
        <a:p>
          <a:r>
            <a:rPr lang="en-GB" dirty="0"/>
            <a:t>Share ideas</a:t>
          </a:r>
          <a:endParaRPr lang="en-US" dirty="0"/>
        </a:p>
      </dgm:t>
    </dgm:pt>
    <dgm:pt modelId="{BA185F07-D887-4150-BCCF-69AB1357DD7F}" type="parTrans" cxnId="{DCB109FC-7490-43E7-8012-B403BAF2F7B6}">
      <dgm:prSet/>
      <dgm:spPr/>
      <dgm:t>
        <a:bodyPr/>
        <a:lstStyle/>
        <a:p>
          <a:endParaRPr lang="en-US"/>
        </a:p>
      </dgm:t>
    </dgm:pt>
    <dgm:pt modelId="{19DEB6FD-06C4-4A79-85ED-5E273AA82E74}" type="sibTrans" cxnId="{DCB109FC-7490-43E7-8012-B403BAF2F7B6}">
      <dgm:prSet/>
      <dgm:spPr/>
      <dgm:t>
        <a:bodyPr/>
        <a:lstStyle/>
        <a:p>
          <a:endParaRPr lang="en-US"/>
        </a:p>
      </dgm:t>
    </dgm:pt>
    <dgm:pt modelId="{4915AD00-8D71-429E-8C59-D89804725959}" type="pres">
      <dgm:prSet presAssocID="{CADC4D47-0EE4-4FFA-8B4A-FC0905A04754}" presName="vert0" presStyleCnt="0">
        <dgm:presLayoutVars>
          <dgm:dir/>
          <dgm:animOne val="branch"/>
          <dgm:animLvl val="lvl"/>
        </dgm:presLayoutVars>
      </dgm:prSet>
      <dgm:spPr/>
    </dgm:pt>
    <dgm:pt modelId="{B2143909-409A-4D11-8700-E71C0B64F15D}" type="pres">
      <dgm:prSet presAssocID="{A3C4751C-B988-4499-B04D-573762EE18AC}" presName="thickLine" presStyleLbl="alignNode1" presStyleIdx="0" presStyleCnt="5"/>
      <dgm:spPr/>
    </dgm:pt>
    <dgm:pt modelId="{064EEFDA-AADD-4F36-B4C2-9CD46CF64C44}" type="pres">
      <dgm:prSet presAssocID="{A3C4751C-B988-4499-B04D-573762EE18AC}" presName="horz1" presStyleCnt="0"/>
      <dgm:spPr/>
    </dgm:pt>
    <dgm:pt modelId="{2F3369D0-CD0A-4317-83A0-F3DF728B356C}" type="pres">
      <dgm:prSet presAssocID="{A3C4751C-B988-4499-B04D-573762EE18AC}" presName="tx1" presStyleLbl="revTx" presStyleIdx="0" presStyleCnt="5"/>
      <dgm:spPr/>
    </dgm:pt>
    <dgm:pt modelId="{989202F0-CB61-4671-A3B1-A43AF444D099}" type="pres">
      <dgm:prSet presAssocID="{A3C4751C-B988-4499-B04D-573762EE18AC}" presName="vert1" presStyleCnt="0"/>
      <dgm:spPr/>
    </dgm:pt>
    <dgm:pt modelId="{4AA256B4-97A5-44A1-90DF-3B1C9D696A06}" type="pres">
      <dgm:prSet presAssocID="{8EF3BCAE-AD8B-4B78-9743-B63BE5E2717D}" presName="thickLine" presStyleLbl="alignNode1" presStyleIdx="1" presStyleCnt="5"/>
      <dgm:spPr/>
    </dgm:pt>
    <dgm:pt modelId="{DA55DAA0-9302-435E-AA9D-91E1928A636D}" type="pres">
      <dgm:prSet presAssocID="{8EF3BCAE-AD8B-4B78-9743-B63BE5E2717D}" presName="horz1" presStyleCnt="0"/>
      <dgm:spPr/>
    </dgm:pt>
    <dgm:pt modelId="{DED02161-BC20-44AD-8287-1D6ED092162C}" type="pres">
      <dgm:prSet presAssocID="{8EF3BCAE-AD8B-4B78-9743-B63BE5E2717D}" presName="tx1" presStyleLbl="revTx" presStyleIdx="1" presStyleCnt="5"/>
      <dgm:spPr/>
    </dgm:pt>
    <dgm:pt modelId="{403E760D-7A54-45DC-9B0A-F9BA49C27F8F}" type="pres">
      <dgm:prSet presAssocID="{8EF3BCAE-AD8B-4B78-9743-B63BE5E2717D}" presName="vert1" presStyleCnt="0"/>
      <dgm:spPr/>
    </dgm:pt>
    <dgm:pt modelId="{3A7AA04A-617F-4EF2-B739-16376E794292}" type="pres">
      <dgm:prSet presAssocID="{2D181142-4AC2-4C23-A961-4AD8D8BF0E97}" presName="thickLine" presStyleLbl="alignNode1" presStyleIdx="2" presStyleCnt="5"/>
      <dgm:spPr/>
    </dgm:pt>
    <dgm:pt modelId="{32C524CD-884C-4C94-A822-A8E4AFA89DD6}" type="pres">
      <dgm:prSet presAssocID="{2D181142-4AC2-4C23-A961-4AD8D8BF0E97}" presName="horz1" presStyleCnt="0"/>
      <dgm:spPr/>
    </dgm:pt>
    <dgm:pt modelId="{53512F82-0C74-4C46-8D07-F79EF7DA0A5A}" type="pres">
      <dgm:prSet presAssocID="{2D181142-4AC2-4C23-A961-4AD8D8BF0E97}" presName="tx1" presStyleLbl="revTx" presStyleIdx="2" presStyleCnt="5"/>
      <dgm:spPr/>
    </dgm:pt>
    <dgm:pt modelId="{456A98ED-EAED-43A7-B7EE-A18CAC31D429}" type="pres">
      <dgm:prSet presAssocID="{2D181142-4AC2-4C23-A961-4AD8D8BF0E97}" presName="vert1" presStyleCnt="0"/>
      <dgm:spPr/>
    </dgm:pt>
    <dgm:pt modelId="{41417C3B-6B75-47D9-891D-9F5CF4CD82B0}" type="pres">
      <dgm:prSet presAssocID="{7E078D0E-719C-444D-9AA2-9D4641BBDDE9}" presName="thickLine" presStyleLbl="alignNode1" presStyleIdx="3" presStyleCnt="5"/>
      <dgm:spPr/>
    </dgm:pt>
    <dgm:pt modelId="{614ACACD-3122-44D0-A559-CA017D7EE7A0}" type="pres">
      <dgm:prSet presAssocID="{7E078D0E-719C-444D-9AA2-9D4641BBDDE9}" presName="horz1" presStyleCnt="0"/>
      <dgm:spPr/>
    </dgm:pt>
    <dgm:pt modelId="{2B7B147E-6578-4807-96F2-7454E1AFC635}" type="pres">
      <dgm:prSet presAssocID="{7E078D0E-719C-444D-9AA2-9D4641BBDDE9}" presName="tx1" presStyleLbl="revTx" presStyleIdx="3" presStyleCnt="5"/>
      <dgm:spPr/>
    </dgm:pt>
    <dgm:pt modelId="{87FE65D9-8132-490B-B31D-BFA2EF3D3413}" type="pres">
      <dgm:prSet presAssocID="{7E078D0E-719C-444D-9AA2-9D4641BBDDE9}" presName="vert1" presStyleCnt="0"/>
      <dgm:spPr/>
    </dgm:pt>
    <dgm:pt modelId="{A617AD2F-E095-4E38-B735-FBCC24FF1494}" type="pres">
      <dgm:prSet presAssocID="{4EF2E2D5-F7D0-4765-A6F6-1D38E5658257}" presName="thickLine" presStyleLbl="alignNode1" presStyleIdx="4" presStyleCnt="5"/>
      <dgm:spPr/>
    </dgm:pt>
    <dgm:pt modelId="{D4011F77-D8A4-43B7-A572-B7291A289619}" type="pres">
      <dgm:prSet presAssocID="{4EF2E2D5-F7D0-4765-A6F6-1D38E5658257}" presName="horz1" presStyleCnt="0"/>
      <dgm:spPr/>
    </dgm:pt>
    <dgm:pt modelId="{C869EE4A-19B7-4AC9-81E9-05B4465422B0}" type="pres">
      <dgm:prSet presAssocID="{4EF2E2D5-F7D0-4765-A6F6-1D38E5658257}" presName="tx1" presStyleLbl="revTx" presStyleIdx="4" presStyleCnt="5"/>
      <dgm:spPr/>
    </dgm:pt>
    <dgm:pt modelId="{DBDAA386-E6AE-4F0C-B117-2433DB464599}" type="pres">
      <dgm:prSet presAssocID="{4EF2E2D5-F7D0-4765-A6F6-1D38E5658257}" presName="vert1" presStyleCnt="0"/>
      <dgm:spPr/>
    </dgm:pt>
  </dgm:ptLst>
  <dgm:cxnLst>
    <dgm:cxn modelId="{38F3DB07-7EF8-4D9D-8C33-200E7BCFC53B}" type="presOf" srcId="{A3C4751C-B988-4499-B04D-573762EE18AC}" destId="{2F3369D0-CD0A-4317-83A0-F3DF728B356C}" srcOrd="0" destOrd="0" presId="urn:microsoft.com/office/officeart/2008/layout/LinedList"/>
    <dgm:cxn modelId="{0FD82B14-33D5-4536-9957-5639FBFC36B5}" type="presOf" srcId="{7E078D0E-719C-444D-9AA2-9D4641BBDDE9}" destId="{2B7B147E-6578-4807-96F2-7454E1AFC635}" srcOrd="0" destOrd="0" presId="urn:microsoft.com/office/officeart/2008/layout/LinedList"/>
    <dgm:cxn modelId="{3934CB38-3E06-4F7B-A35B-21009595ADAC}" type="presOf" srcId="{2D181142-4AC2-4C23-A961-4AD8D8BF0E97}" destId="{53512F82-0C74-4C46-8D07-F79EF7DA0A5A}" srcOrd="0" destOrd="0" presId="urn:microsoft.com/office/officeart/2008/layout/LinedList"/>
    <dgm:cxn modelId="{671FBB5C-49D7-42A6-916C-FA493C9E6878}" srcId="{CADC4D47-0EE4-4FFA-8B4A-FC0905A04754}" destId="{2D181142-4AC2-4C23-A961-4AD8D8BF0E97}" srcOrd="2" destOrd="0" parTransId="{F21A9988-14FE-4A54-972C-7D2C40E3C0AC}" sibTransId="{8EE59993-1776-4EDB-9E37-E0BC33543110}"/>
    <dgm:cxn modelId="{65BD8B41-AFB4-435A-AD9E-28869F7A7B78}" type="presOf" srcId="{8EF3BCAE-AD8B-4B78-9743-B63BE5E2717D}" destId="{DED02161-BC20-44AD-8287-1D6ED092162C}" srcOrd="0" destOrd="0" presId="urn:microsoft.com/office/officeart/2008/layout/LinedList"/>
    <dgm:cxn modelId="{23ED1262-68E4-4756-B173-3065FE10F47B}" type="presOf" srcId="{CADC4D47-0EE4-4FFA-8B4A-FC0905A04754}" destId="{4915AD00-8D71-429E-8C59-D89804725959}" srcOrd="0" destOrd="0" presId="urn:microsoft.com/office/officeart/2008/layout/LinedList"/>
    <dgm:cxn modelId="{4A380F70-D775-43D6-A0FA-21CD23BA2276}" srcId="{CADC4D47-0EE4-4FFA-8B4A-FC0905A04754}" destId="{8EF3BCAE-AD8B-4B78-9743-B63BE5E2717D}" srcOrd="1" destOrd="0" parTransId="{FDE75B6C-D0D2-48C3-9F56-AEC0C615B09C}" sibTransId="{7C852E0E-5A7D-46A5-AFC5-00CF2DFDA11D}"/>
    <dgm:cxn modelId="{B5FAEBC6-758D-47B8-B017-E64E3536855F}" type="presOf" srcId="{4EF2E2D5-F7D0-4765-A6F6-1D38E5658257}" destId="{C869EE4A-19B7-4AC9-81E9-05B4465422B0}" srcOrd="0" destOrd="0" presId="urn:microsoft.com/office/officeart/2008/layout/LinedList"/>
    <dgm:cxn modelId="{BDC366D9-3E1A-4589-9802-CD502232BBC3}" srcId="{CADC4D47-0EE4-4FFA-8B4A-FC0905A04754}" destId="{A3C4751C-B988-4499-B04D-573762EE18AC}" srcOrd="0" destOrd="0" parTransId="{B9C225E8-A399-4F12-8E2F-F2D4283691A0}" sibTransId="{84833B26-B49B-4E87-9BBD-014051566966}"/>
    <dgm:cxn modelId="{7401B0F6-EF3B-4D62-B7F9-F27F06811413}" srcId="{CADC4D47-0EE4-4FFA-8B4A-FC0905A04754}" destId="{7E078D0E-719C-444D-9AA2-9D4641BBDDE9}" srcOrd="3" destOrd="0" parTransId="{9807C95B-7859-4B97-AA4C-403CB689EF4D}" sibTransId="{C9FFCF5E-04FE-4C2A-8C12-B90E99B0C2D1}"/>
    <dgm:cxn modelId="{DCB109FC-7490-43E7-8012-B403BAF2F7B6}" srcId="{CADC4D47-0EE4-4FFA-8B4A-FC0905A04754}" destId="{4EF2E2D5-F7D0-4765-A6F6-1D38E5658257}" srcOrd="4" destOrd="0" parTransId="{BA185F07-D887-4150-BCCF-69AB1357DD7F}" sibTransId="{19DEB6FD-06C4-4A79-85ED-5E273AA82E74}"/>
    <dgm:cxn modelId="{EC845CE9-F16C-499D-BA49-EA12B2587E91}" type="presParOf" srcId="{4915AD00-8D71-429E-8C59-D89804725959}" destId="{B2143909-409A-4D11-8700-E71C0B64F15D}" srcOrd="0" destOrd="0" presId="urn:microsoft.com/office/officeart/2008/layout/LinedList"/>
    <dgm:cxn modelId="{8835D6A2-6498-400E-ACDE-D9A426918814}" type="presParOf" srcId="{4915AD00-8D71-429E-8C59-D89804725959}" destId="{064EEFDA-AADD-4F36-B4C2-9CD46CF64C44}" srcOrd="1" destOrd="0" presId="urn:microsoft.com/office/officeart/2008/layout/LinedList"/>
    <dgm:cxn modelId="{ECEABF32-D432-4A74-8565-39EF9805F9A5}" type="presParOf" srcId="{064EEFDA-AADD-4F36-B4C2-9CD46CF64C44}" destId="{2F3369D0-CD0A-4317-83A0-F3DF728B356C}" srcOrd="0" destOrd="0" presId="urn:microsoft.com/office/officeart/2008/layout/LinedList"/>
    <dgm:cxn modelId="{7745B3E2-F527-4EF1-B5BB-6A71EE244656}" type="presParOf" srcId="{064EEFDA-AADD-4F36-B4C2-9CD46CF64C44}" destId="{989202F0-CB61-4671-A3B1-A43AF444D099}" srcOrd="1" destOrd="0" presId="urn:microsoft.com/office/officeart/2008/layout/LinedList"/>
    <dgm:cxn modelId="{FF1FB4D9-BE44-4EA4-B47F-31493872DF95}" type="presParOf" srcId="{4915AD00-8D71-429E-8C59-D89804725959}" destId="{4AA256B4-97A5-44A1-90DF-3B1C9D696A06}" srcOrd="2" destOrd="0" presId="urn:microsoft.com/office/officeart/2008/layout/LinedList"/>
    <dgm:cxn modelId="{9716E5B7-3A76-4CD3-8567-7047A106C351}" type="presParOf" srcId="{4915AD00-8D71-429E-8C59-D89804725959}" destId="{DA55DAA0-9302-435E-AA9D-91E1928A636D}" srcOrd="3" destOrd="0" presId="urn:microsoft.com/office/officeart/2008/layout/LinedList"/>
    <dgm:cxn modelId="{2D8B6D8D-492F-4229-947B-B3802E50DD35}" type="presParOf" srcId="{DA55DAA0-9302-435E-AA9D-91E1928A636D}" destId="{DED02161-BC20-44AD-8287-1D6ED092162C}" srcOrd="0" destOrd="0" presId="urn:microsoft.com/office/officeart/2008/layout/LinedList"/>
    <dgm:cxn modelId="{FA5CC709-870C-4A31-9101-200145DE066D}" type="presParOf" srcId="{DA55DAA0-9302-435E-AA9D-91E1928A636D}" destId="{403E760D-7A54-45DC-9B0A-F9BA49C27F8F}" srcOrd="1" destOrd="0" presId="urn:microsoft.com/office/officeart/2008/layout/LinedList"/>
    <dgm:cxn modelId="{8AAE03D6-2712-468B-93B1-F68596596DF7}" type="presParOf" srcId="{4915AD00-8D71-429E-8C59-D89804725959}" destId="{3A7AA04A-617F-4EF2-B739-16376E794292}" srcOrd="4" destOrd="0" presId="urn:microsoft.com/office/officeart/2008/layout/LinedList"/>
    <dgm:cxn modelId="{F6B24DA7-3DDC-4277-9928-5427D952FCDA}" type="presParOf" srcId="{4915AD00-8D71-429E-8C59-D89804725959}" destId="{32C524CD-884C-4C94-A822-A8E4AFA89DD6}" srcOrd="5" destOrd="0" presId="urn:microsoft.com/office/officeart/2008/layout/LinedList"/>
    <dgm:cxn modelId="{A2729046-9F3F-400F-95F9-3E3660F411A9}" type="presParOf" srcId="{32C524CD-884C-4C94-A822-A8E4AFA89DD6}" destId="{53512F82-0C74-4C46-8D07-F79EF7DA0A5A}" srcOrd="0" destOrd="0" presId="urn:microsoft.com/office/officeart/2008/layout/LinedList"/>
    <dgm:cxn modelId="{12199112-38F9-4E8A-9898-E8D960A4D5DF}" type="presParOf" srcId="{32C524CD-884C-4C94-A822-A8E4AFA89DD6}" destId="{456A98ED-EAED-43A7-B7EE-A18CAC31D429}" srcOrd="1" destOrd="0" presId="urn:microsoft.com/office/officeart/2008/layout/LinedList"/>
    <dgm:cxn modelId="{ADEEA905-1951-4554-A2FB-B866CF0FD87F}" type="presParOf" srcId="{4915AD00-8D71-429E-8C59-D89804725959}" destId="{41417C3B-6B75-47D9-891D-9F5CF4CD82B0}" srcOrd="6" destOrd="0" presId="urn:microsoft.com/office/officeart/2008/layout/LinedList"/>
    <dgm:cxn modelId="{23C2880D-944F-4872-B768-415DEDD9E167}" type="presParOf" srcId="{4915AD00-8D71-429E-8C59-D89804725959}" destId="{614ACACD-3122-44D0-A559-CA017D7EE7A0}" srcOrd="7" destOrd="0" presId="urn:microsoft.com/office/officeart/2008/layout/LinedList"/>
    <dgm:cxn modelId="{6C76CF1A-E56D-4990-9EDF-2A4DFD6ECB31}" type="presParOf" srcId="{614ACACD-3122-44D0-A559-CA017D7EE7A0}" destId="{2B7B147E-6578-4807-96F2-7454E1AFC635}" srcOrd="0" destOrd="0" presId="urn:microsoft.com/office/officeart/2008/layout/LinedList"/>
    <dgm:cxn modelId="{7E0FCA96-B5E5-4E3D-858E-34EF7F2EC546}" type="presParOf" srcId="{614ACACD-3122-44D0-A559-CA017D7EE7A0}" destId="{87FE65D9-8132-490B-B31D-BFA2EF3D3413}" srcOrd="1" destOrd="0" presId="urn:microsoft.com/office/officeart/2008/layout/LinedList"/>
    <dgm:cxn modelId="{B4B74FDD-2E15-4E6C-8DD7-74A5F467C957}" type="presParOf" srcId="{4915AD00-8D71-429E-8C59-D89804725959}" destId="{A617AD2F-E095-4E38-B735-FBCC24FF1494}" srcOrd="8" destOrd="0" presId="urn:microsoft.com/office/officeart/2008/layout/LinedList"/>
    <dgm:cxn modelId="{44492B45-21A7-4AB8-8B8A-8CE80B70D5EB}" type="presParOf" srcId="{4915AD00-8D71-429E-8C59-D89804725959}" destId="{D4011F77-D8A4-43B7-A572-B7291A289619}" srcOrd="9" destOrd="0" presId="urn:microsoft.com/office/officeart/2008/layout/LinedList"/>
    <dgm:cxn modelId="{7FB52668-11DB-4717-AEDB-A0B941BCF07A}" type="presParOf" srcId="{D4011F77-D8A4-43B7-A572-B7291A289619}" destId="{C869EE4A-19B7-4AC9-81E9-05B4465422B0}" srcOrd="0" destOrd="0" presId="urn:microsoft.com/office/officeart/2008/layout/LinedList"/>
    <dgm:cxn modelId="{1B05F48B-81BE-4892-920A-0BA07BA84BA3}" type="presParOf" srcId="{D4011F77-D8A4-43B7-A572-B7291A289619}" destId="{DBDAA386-E6AE-4F0C-B117-2433DB46459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5DD04C-F534-42CF-8056-487C25690F22}"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7D81E2DB-13CA-4967-803D-BDF67225BE49}">
      <dgm:prSet/>
      <dgm:spPr/>
      <dgm:t>
        <a:bodyPr/>
        <a:lstStyle/>
        <a:p>
          <a:r>
            <a:rPr lang="en-US" dirty="0"/>
            <a:t>Acknowledge</a:t>
          </a:r>
        </a:p>
      </dgm:t>
    </dgm:pt>
    <dgm:pt modelId="{7279FDB6-D40C-49F2-90FA-7D2472D3609B}" type="parTrans" cxnId="{C22452F2-3A44-4E9B-A8E5-900347F88488}">
      <dgm:prSet/>
      <dgm:spPr/>
      <dgm:t>
        <a:bodyPr/>
        <a:lstStyle/>
        <a:p>
          <a:endParaRPr lang="en-US"/>
        </a:p>
      </dgm:t>
    </dgm:pt>
    <dgm:pt modelId="{753EC676-0B16-48CD-84C6-CF9722FA3677}" type="sibTrans" cxnId="{C22452F2-3A44-4E9B-A8E5-900347F88488}">
      <dgm:prSet/>
      <dgm:spPr/>
      <dgm:t>
        <a:bodyPr/>
        <a:lstStyle/>
        <a:p>
          <a:endParaRPr lang="en-US"/>
        </a:p>
      </dgm:t>
    </dgm:pt>
    <dgm:pt modelId="{E658253E-E577-44E8-ABB8-E66C7C27B87F}">
      <dgm:prSet/>
      <dgm:spPr/>
      <dgm:t>
        <a:bodyPr/>
        <a:lstStyle/>
        <a:p>
          <a:r>
            <a:rPr lang="en-US" dirty="0"/>
            <a:t>Acknowledge reactions if they happen</a:t>
          </a:r>
        </a:p>
      </dgm:t>
    </dgm:pt>
    <dgm:pt modelId="{7EF1F239-C5A0-4589-85C0-49F5294D10E7}" type="parTrans" cxnId="{408A140C-3050-4455-BE30-73874DFD288B}">
      <dgm:prSet/>
      <dgm:spPr/>
      <dgm:t>
        <a:bodyPr/>
        <a:lstStyle/>
        <a:p>
          <a:endParaRPr lang="en-US"/>
        </a:p>
      </dgm:t>
    </dgm:pt>
    <dgm:pt modelId="{6A51BFFF-C0D3-45E7-828A-A32C7FC07D6D}" type="sibTrans" cxnId="{408A140C-3050-4455-BE30-73874DFD288B}">
      <dgm:prSet/>
      <dgm:spPr/>
      <dgm:t>
        <a:bodyPr/>
        <a:lstStyle/>
        <a:p>
          <a:endParaRPr lang="en-US"/>
        </a:p>
      </dgm:t>
    </dgm:pt>
    <dgm:pt modelId="{BCC5010A-BB35-4EBE-B88A-4BA23732A773}">
      <dgm:prSet/>
      <dgm:spPr/>
      <dgm:t>
        <a:bodyPr/>
        <a:lstStyle/>
        <a:p>
          <a:r>
            <a:rPr lang="en-US" dirty="0"/>
            <a:t>Talk</a:t>
          </a:r>
        </a:p>
      </dgm:t>
    </dgm:pt>
    <dgm:pt modelId="{4E0105F5-D2EC-4898-B4B5-DE071004735C}" type="parTrans" cxnId="{144EB826-D3B7-4539-9205-F2FF778CAEF2}">
      <dgm:prSet/>
      <dgm:spPr/>
      <dgm:t>
        <a:bodyPr/>
        <a:lstStyle/>
        <a:p>
          <a:endParaRPr lang="en-US"/>
        </a:p>
      </dgm:t>
    </dgm:pt>
    <dgm:pt modelId="{8C1A5957-D657-44C7-B7D4-522D019EECAF}" type="sibTrans" cxnId="{144EB826-D3B7-4539-9205-F2FF778CAEF2}">
      <dgm:prSet/>
      <dgm:spPr/>
      <dgm:t>
        <a:bodyPr/>
        <a:lstStyle/>
        <a:p>
          <a:endParaRPr lang="en-US"/>
        </a:p>
      </dgm:t>
    </dgm:pt>
    <dgm:pt modelId="{A2CBF736-0A41-4EBC-AACF-426A48BF4303}">
      <dgm:prSet/>
      <dgm:spPr/>
      <dgm:t>
        <a:bodyPr/>
        <a:lstStyle/>
        <a:p>
          <a:r>
            <a:rPr lang="en-US" dirty="0"/>
            <a:t>Talk to the child about the current situation</a:t>
          </a:r>
        </a:p>
      </dgm:t>
    </dgm:pt>
    <dgm:pt modelId="{19E2510D-86EE-4EEC-85C3-AF49B1251C2A}" type="parTrans" cxnId="{39D1DA46-AF05-46D1-BFCE-862360D6404C}">
      <dgm:prSet/>
      <dgm:spPr/>
      <dgm:t>
        <a:bodyPr/>
        <a:lstStyle/>
        <a:p>
          <a:endParaRPr lang="en-US"/>
        </a:p>
      </dgm:t>
    </dgm:pt>
    <dgm:pt modelId="{A99E7A9F-215E-402D-9D13-F820E8F24253}" type="sibTrans" cxnId="{39D1DA46-AF05-46D1-BFCE-862360D6404C}">
      <dgm:prSet/>
      <dgm:spPr/>
      <dgm:t>
        <a:bodyPr/>
        <a:lstStyle/>
        <a:p>
          <a:endParaRPr lang="en-US"/>
        </a:p>
      </dgm:t>
    </dgm:pt>
    <dgm:pt modelId="{C0706D79-17E4-41A9-9BF5-CB0DBADDAEF5}">
      <dgm:prSet/>
      <dgm:spPr/>
      <dgm:t>
        <a:bodyPr/>
        <a:lstStyle/>
        <a:p>
          <a:r>
            <a:rPr lang="en-US" dirty="0"/>
            <a:t>Visual</a:t>
          </a:r>
        </a:p>
      </dgm:t>
    </dgm:pt>
    <dgm:pt modelId="{7062242E-E6FB-4A49-9C6B-C5F44E8530DC}" type="parTrans" cxnId="{C3C18AFA-5DEB-4129-A875-3D9157C61321}">
      <dgm:prSet/>
      <dgm:spPr/>
      <dgm:t>
        <a:bodyPr/>
        <a:lstStyle/>
        <a:p>
          <a:endParaRPr lang="en-US"/>
        </a:p>
      </dgm:t>
    </dgm:pt>
    <dgm:pt modelId="{4B2CC3FD-13E7-4C9D-A579-D1668CCE1576}" type="sibTrans" cxnId="{C3C18AFA-5DEB-4129-A875-3D9157C61321}">
      <dgm:prSet/>
      <dgm:spPr/>
      <dgm:t>
        <a:bodyPr/>
        <a:lstStyle/>
        <a:p>
          <a:endParaRPr lang="en-US"/>
        </a:p>
      </dgm:t>
    </dgm:pt>
    <dgm:pt modelId="{BECC8BE5-7BA8-403D-8EF1-4F6DB3BDE331}">
      <dgm:prSet/>
      <dgm:spPr/>
      <dgm:t>
        <a:bodyPr/>
        <a:lstStyle/>
        <a:p>
          <a:r>
            <a:rPr lang="en-US" dirty="0"/>
            <a:t>Make explanations fun and visual</a:t>
          </a:r>
        </a:p>
      </dgm:t>
    </dgm:pt>
    <dgm:pt modelId="{6F9DA717-EA24-4ED3-AAC9-1CD4742FC82D}" type="parTrans" cxnId="{2A439301-9E1A-4C87-9FD3-259CE2F09ADB}">
      <dgm:prSet/>
      <dgm:spPr/>
      <dgm:t>
        <a:bodyPr/>
        <a:lstStyle/>
        <a:p>
          <a:endParaRPr lang="en-US"/>
        </a:p>
      </dgm:t>
    </dgm:pt>
    <dgm:pt modelId="{5A676843-F256-4E78-8C30-2EDF88DE8ABE}" type="sibTrans" cxnId="{2A439301-9E1A-4C87-9FD3-259CE2F09ADB}">
      <dgm:prSet/>
      <dgm:spPr/>
      <dgm:t>
        <a:bodyPr/>
        <a:lstStyle/>
        <a:p>
          <a:endParaRPr lang="en-US"/>
        </a:p>
      </dgm:t>
    </dgm:pt>
    <dgm:pt modelId="{EAA4F371-64A4-41BF-8389-7B72344C753E}">
      <dgm:prSet/>
      <dgm:spPr/>
      <dgm:t>
        <a:bodyPr/>
        <a:lstStyle/>
        <a:p>
          <a:r>
            <a:rPr lang="en-US" dirty="0"/>
            <a:t>Route</a:t>
          </a:r>
        </a:p>
      </dgm:t>
    </dgm:pt>
    <dgm:pt modelId="{74100700-9E97-46FC-9F58-768A07F4F913}" type="parTrans" cxnId="{07B7EF5C-5786-48CB-B891-4D954EA411EB}">
      <dgm:prSet/>
      <dgm:spPr/>
      <dgm:t>
        <a:bodyPr/>
        <a:lstStyle/>
        <a:p>
          <a:endParaRPr lang="en-US"/>
        </a:p>
      </dgm:t>
    </dgm:pt>
    <dgm:pt modelId="{6C8C6726-04BE-4257-B9BC-06F8CACE46B6}" type="sibTrans" cxnId="{07B7EF5C-5786-48CB-B891-4D954EA411EB}">
      <dgm:prSet/>
      <dgm:spPr/>
      <dgm:t>
        <a:bodyPr/>
        <a:lstStyle/>
        <a:p>
          <a:endParaRPr lang="en-US"/>
        </a:p>
      </dgm:t>
    </dgm:pt>
    <dgm:pt modelId="{0BFA1045-0284-4B16-A280-B1DDB6111708}">
      <dgm:prSet/>
      <dgm:spPr/>
      <dgm:t>
        <a:bodyPr/>
        <a:lstStyle/>
        <a:p>
          <a:r>
            <a:rPr lang="en-US" dirty="0"/>
            <a:t>Get to the route of the real problem</a:t>
          </a:r>
        </a:p>
      </dgm:t>
    </dgm:pt>
    <dgm:pt modelId="{121C3AA4-B9B6-4C91-8ED0-FB3DDDF2BF75}" type="parTrans" cxnId="{4F358D5A-118B-4F4B-8959-4905D0AEB651}">
      <dgm:prSet/>
      <dgm:spPr/>
      <dgm:t>
        <a:bodyPr/>
        <a:lstStyle/>
        <a:p>
          <a:endParaRPr lang="en-US"/>
        </a:p>
      </dgm:t>
    </dgm:pt>
    <dgm:pt modelId="{49F60699-3040-461D-A22A-56DD55F7B6EA}" type="sibTrans" cxnId="{4F358D5A-118B-4F4B-8959-4905D0AEB651}">
      <dgm:prSet/>
      <dgm:spPr/>
      <dgm:t>
        <a:bodyPr/>
        <a:lstStyle/>
        <a:p>
          <a:endParaRPr lang="en-US"/>
        </a:p>
      </dgm:t>
    </dgm:pt>
    <dgm:pt modelId="{3C43353A-C216-4E37-B837-D7716C91B046}">
      <dgm:prSet/>
      <dgm:spPr/>
      <dgm:t>
        <a:bodyPr/>
        <a:lstStyle/>
        <a:p>
          <a:r>
            <a:rPr lang="en-US" dirty="0"/>
            <a:t>Aware</a:t>
          </a:r>
        </a:p>
      </dgm:t>
    </dgm:pt>
    <dgm:pt modelId="{8490A267-6367-4365-9C89-0CD8E68A9815}" type="parTrans" cxnId="{DD7DF8A5-4D28-413B-BEBD-7A621F89A30D}">
      <dgm:prSet/>
      <dgm:spPr/>
      <dgm:t>
        <a:bodyPr/>
        <a:lstStyle/>
        <a:p>
          <a:endParaRPr lang="en-US"/>
        </a:p>
      </dgm:t>
    </dgm:pt>
    <dgm:pt modelId="{8F65CA30-6249-4B69-A5D7-94040878E6FC}" type="sibTrans" cxnId="{DD7DF8A5-4D28-413B-BEBD-7A621F89A30D}">
      <dgm:prSet/>
      <dgm:spPr/>
      <dgm:t>
        <a:bodyPr/>
        <a:lstStyle/>
        <a:p>
          <a:endParaRPr lang="en-US"/>
        </a:p>
      </dgm:t>
    </dgm:pt>
    <dgm:pt modelId="{61E0A24A-E3E2-415A-A96E-4747F3A54440}">
      <dgm:prSet/>
      <dgm:spPr/>
      <dgm:t>
        <a:bodyPr/>
        <a:lstStyle/>
        <a:p>
          <a:r>
            <a:rPr lang="en-US" dirty="0"/>
            <a:t>Be aware that children and babies can pick up on anxiety</a:t>
          </a:r>
        </a:p>
      </dgm:t>
    </dgm:pt>
    <dgm:pt modelId="{6A88F018-4ED0-413F-BADC-F97C2A732A82}" type="parTrans" cxnId="{4C711305-BE39-4553-954A-6C65E77A6C55}">
      <dgm:prSet/>
      <dgm:spPr/>
      <dgm:t>
        <a:bodyPr/>
        <a:lstStyle/>
        <a:p>
          <a:endParaRPr lang="en-US"/>
        </a:p>
      </dgm:t>
    </dgm:pt>
    <dgm:pt modelId="{A640646C-A3C5-47A6-BFCC-350125E3CA1E}" type="sibTrans" cxnId="{4C711305-BE39-4553-954A-6C65E77A6C55}">
      <dgm:prSet/>
      <dgm:spPr/>
      <dgm:t>
        <a:bodyPr/>
        <a:lstStyle/>
        <a:p>
          <a:endParaRPr lang="en-US"/>
        </a:p>
      </dgm:t>
    </dgm:pt>
    <dgm:pt modelId="{DEC58154-AB7A-49AA-852D-6E9C95D7B39F}">
      <dgm:prSet/>
      <dgm:spPr/>
      <dgm:t>
        <a:bodyPr/>
        <a:lstStyle/>
        <a:p>
          <a:r>
            <a:rPr lang="en-US" dirty="0"/>
            <a:t>Fault</a:t>
          </a:r>
        </a:p>
      </dgm:t>
    </dgm:pt>
    <dgm:pt modelId="{083392D6-6A6F-4F2A-9219-04299A6C1335}" type="parTrans" cxnId="{B44E0041-8B9F-4799-BB15-7D3474EE5C5F}">
      <dgm:prSet/>
      <dgm:spPr/>
      <dgm:t>
        <a:bodyPr/>
        <a:lstStyle/>
        <a:p>
          <a:endParaRPr lang="en-US"/>
        </a:p>
      </dgm:t>
    </dgm:pt>
    <dgm:pt modelId="{71770CB8-82B5-4903-9E6D-F89358C87F90}" type="sibTrans" cxnId="{B44E0041-8B9F-4799-BB15-7D3474EE5C5F}">
      <dgm:prSet/>
      <dgm:spPr/>
      <dgm:t>
        <a:bodyPr/>
        <a:lstStyle/>
        <a:p>
          <a:endParaRPr lang="en-US"/>
        </a:p>
      </dgm:t>
    </dgm:pt>
    <dgm:pt modelId="{A871C296-E3F8-45EA-AF4F-BA50D55A84A2}">
      <dgm:prSet/>
      <dgm:spPr/>
      <dgm:t>
        <a:bodyPr/>
        <a:lstStyle/>
        <a:p>
          <a:r>
            <a:rPr lang="en-US" dirty="0"/>
            <a:t>Let them know it’s not their fault</a:t>
          </a:r>
        </a:p>
      </dgm:t>
    </dgm:pt>
    <dgm:pt modelId="{AFD462A6-D5AE-411A-A91C-A1C4A9D93B88}" type="parTrans" cxnId="{465F10FB-F08D-4C55-8DA9-8E13DA9B33C2}">
      <dgm:prSet/>
      <dgm:spPr/>
      <dgm:t>
        <a:bodyPr/>
        <a:lstStyle/>
        <a:p>
          <a:endParaRPr lang="en-US"/>
        </a:p>
      </dgm:t>
    </dgm:pt>
    <dgm:pt modelId="{94C035F1-2BD6-4DA8-8DE4-D34E7444BA4D}" type="sibTrans" cxnId="{465F10FB-F08D-4C55-8DA9-8E13DA9B33C2}">
      <dgm:prSet/>
      <dgm:spPr/>
      <dgm:t>
        <a:bodyPr/>
        <a:lstStyle/>
        <a:p>
          <a:endParaRPr lang="en-US"/>
        </a:p>
      </dgm:t>
    </dgm:pt>
    <dgm:pt modelId="{8B7512FB-CD0E-4CF6-BAAB-5E1ED9B0AC8C}">
      <dgm:prSet/>
      <dgm:spPr/>
      <dgm:t>
        <a:bodyPr/>
        <a:lstStyle/>
        <a:p>
          <a:r>
            <a:rPr lang="en-US" dirty="0"/>
            <a:t>Compare</a:t>
          </a:r>
        </a:p>
      </dgm:t>
    </dgm:pt>
    <dgm:pt modelId="{A1BAF94C-5E7D-4278-9BB9-AC98136E820C}" type="parTrans" cxnId="{A4CF1C48-1E44-41CE-9701-85D3610D16A8}">
      <dgm:prSet/>
      <dgm:spPr/>
      <dgm:t>
        <a:bodyPr/>
        <a:lstStyle/>
        <a:p>
          <a:endParaRPr lang="en-US"/>
        </a:p>
      </dgm:t>
    </dgm:pt>
    <dgm:pt modelId="{699B656C-98F4-4329-8D0E-F4443D27BD62}" type="sibTrans" cxnId="{A4CF1C48-1E44-41CE-9701-85D3610D16A8}">
      <dgm:prSet/>
      <dgm:spPr/>
      <dgm:t>
        <a:bodyPr/>
        <a:lstStyle/>
        <a:p>
          <a:endParaRPr lang="en-US"/>
        </a:p>
      </dgm:t>
    </dgm:pt>
    <dgm:pt modelId="{E8B96757-8618-4840-8B0C-D202787F9921}">
      <dgm:prSet/>
      <dgm:spPr/>
      <dgm:t>
        <a:bodyPr/>
        <a:lstStyle/>
        <a:p>
          <a:r>
            <a:rPr lang="en-US" dirty="0"/>
            <a:t>Compare to other experiences of life changes that worked out ok</a:t>
          </a:r>
        </a:p>
      </dgm:t>
    </dgm:pt>
    <dgm:pt modelId="{5E0A337B-4C84-428C-8DC9-6B2F009BE382}" type="parTrans" cxnId="{9ED3FD19-3CD2-43D1-92E4-8140517084E9}">
      <dgm:prSet/>
      <dgm:spPr/>
      <dgm:t>
        <a:bodyPr/>
        <a:lstStyle/>
        <a:p>
          <a:endParaRPr lang="en-US"/>
        </a:p>
      </dgm:t>
    </dgm:pt>
    <dgm:pt modelId="{DBC7070F-30AE-4E65-A147-609BC66586EF}" type="sibTrans" cxnId="{9ED3FD19-3CD2-43D1-92E4-8140517084E9}">
      <dgm:prSet/>
      <dgm:spPr/>
      <dgm:t>
        <a:bodyPr/>
        <a:lstStyle/>
        <a:p>
          <a:endParaRPr lang="en-US"/>
        </a:p>
      </dgm:t>
    </dgm:pt>
    <dgm:pt modelId="{19B498D5-4785-4683-9927-34431FDEEFF2}">
      <dgm:prSet/>
      <dgm:spPr/>
      <dgm:t>
        <a:bodyPr/>
        <a:lstStyle/>
        <a:p>
          <a:r>
            <a:rPr lang="en-US" dirty="0"/>
            <a:t>Routines</a:t>
          </a:r>
        </a:p>
      </dgm:t>
    </dgm:pt>
    <dgm:pt modelId="{8B942C1D-DC6D-47CC-9035-F0110792B42E}" type="parTrans" cxnId="{B56D35C3-659C-4A5F-90FF-EABC76092038}">
      <dgm:prSet/>
      <dgm:spPr/>
      <dgm:t>
        <a:bodyPr/>
        <a:lstStyle/>
        <a:p>
          <a:endParaRPr lang="en-US"/>
        </a:p>
      </dgm:t>
    </dgm:pt>
    <dgm:pt modelId="{F804955B-A7BF-4DDA-A984-0F539680F12F}" type="sibTrans" cxnId="{B56D35C3-659C-4A5F-90FF-EABC76092038}">
      <dgm:prSet/>
      <dgm:spPr/>
      <dgm:t>
        <a:bodyPr/>
        <a:lstStyle/>
        <a:p>
          <a:endParaRPr lang="en-US"/>
        </a:p>
      </dgm:t>
    </dgm:pt>
    <dgm:pt modelId="{3DE8657C-1C06-4128-8B18-51F70BFE4455}">
      <dgm:prSet/>
      <dgm:spPr/>
      <dgm:t>
        <a:bodyPr/>
        <a:lstStyle/>
        <a:p>
          <a:r>
            <a:rPr lang="en-US" dirty="0"/>
            <a:t>Establish routines</a:t>
          </a:r>
        </a:p>
      </dgm:t>
    </dgm:pt>
    <dgm:pt modelId="{4DB352FB-CAD4-4B93-965B-388CA725B982}" type="parTrans" cxnId="{91807E6A-E178-4C33-9F85-D21981279302}">
      <dgm:prSet/>
      <dgm:spPr/>
      <dgm:t>
        <a:bodyPr/>
        <a:lstStyle/>
        <a:p>
          <a:endParaRPr lang="en-US"/>
        </a:p>
      </dgm:t>
    </dgm:pt>
    <dgm:pt modelId="{E16ABCDB-4FA6-4F97-A00A-372EFBA496C1}" type="sibTrans" cxnId="{91807E6A-E178-4C33-9F85-D21981279302}">
      <dgm:prSet/>
      <dgm:spPr/>
      <dgm:t>
        <a:bodyPr/>
        <a:lstStyle/>
        <a:p>
          <a:endParaRPr lang="en-US"/>
        </a:p>
      </dgm:t>
    </dgm:pt>
    <dgm:pt modelId="{C232EB8F-EC88-484C-B931-972FEBFF54AB}">
      <dgm:prSet/>
      <dgm:spPr/>
      <dgm:t>
        <a:bodyPr/>
        <a:lstStyle/>
        <a:p>
          <a:r>
            <a:rPr lang="en-US" dirty="0"/>
            <a:t>Play</a:t>
          </a:r>
        </a:p>
      </dgm:t>
    </dgm:pt>
    <dgm:pt modelId="{22DF4DEE-930B-4260-A521-D00C32AA82E7}" type="parTrans" cxnId="{6E21B3D0-3DBC-4A32-BBBA-CDA7E0E10F49}">
      <dgm:prSet/>
      <dgm:spPr/>
      <dgm:t>
        <a:bodyPr/>
        <a:lstStyle/>
        <a:p>
          <a:endParaRPr lang="en-US"/>
        </a:p>
      </dgm:t>
    </dgm:pt>
    <dgm:pt modelId="{5F9B4FF6-E85B-4F54-935C-138A71079827}" type="sibTrans" cxnId="{6E21B3D0-3DBC-4A32-BBBA-CDA7E0E10F49}">
      <dgm:prSet/>
      <dgm:spPr/>
      <dgm:t>
        <a:bodyPr/>
        <a:lstStyle/>
        <a:p>
          <a:endParaRPr lang="en-US"/>
        </a:p>
      </dgm:t>
    </dgm:pt>
    <dgm:pt modelId="{72F75B7E-C0CF-4FFE-8860-37B436D5C4B9}">
      <dgm:prSet/>
      <dgm:spPr/>
      <dgm:t>
        <a:bodyPr/>
        <a:lstStyle/>
        <a:p>
          <a:r>
            <a:rPr lang="en-US" dirty="0"/>
            <a:t>Create a set time in the day for playing</a:t>
          </a:r>
        </a:p>
      </dgm:t>
    </dgm:pt>
    <dgm:pt modelId="{58AEE237-E268-46E4-8AAB-DE779C08E428}" type="parTrans" cxnId="{BC5B17E5-02FE-4EF3-A398-D6DB0BA4728A}">
      <dgm:prSet/>
      <dgm:spPr/>
      <dgm:t>
        <a:bodyPr/>
        <a:lstStyle/>
        <a:p>
          <a:endParaRPr lang="en-US"/>
        </a:p>
      </dgm:t>
    </dgm:pt>
    <dgm:pt modelId="{2E3EB20F-2D35-4DCE-81DD-E3B543659D85}" type="sibTrans" cxnId="{BC5B17E5-02FE-4EF3-A398-D6DB0BA4728A}">
      <dgm:prSet/>
      <dgm:spPr/>
      <dgm:t>
        <a:bodyPr/>
        <a:lstStyle/>
        <a:p>
          <a:endParaRPr lang="en-US"/>
        </a:p>
      </dgm:t>
    </dgm:pt>
    <dgm:pt modelId="{D7216454-5F46-4F79-A22F-F74F38870EF6}">
      <dgm:prSet/>
      <dgm:spPr/>
      <dgm:t>
        <a:bodyPr/>
        <a:lstStyle/>
        <a:p>
          <a:r>
            <a:rPr lang="en-US" dirty="0"/>
            <a:t>Yourself</a:t>
          </a:r>
        </a:p>
      </dgm:t>
    </dgm:pt>
    <dgm:pt modelId="{CD979D82-4238-4AA8-96A2-6354768203A1}" type="parTrans" cxnId="{B4D10B89-9710-464A-9C46-40BC8445DF7C}">
      <dgm:prSet/>
      <dgm:spPr/>
      <dgm:t>
        <a:bodyPr/>
        <a:lstStyle/>
        <a:p>
          <a:endParaRPr lang="en-US"/>
        </a:p>
      </dgm:t>
    </dgm:pt>
    <dgm:pt modelId="{F4A8FD1D-570C-404A-BA96-C95891A4DB93}" type="sibTrans" cxnId="{B4D10B89-9710-464A-9C46-40BC8445DF7C}">
      <dgm:prSet/>
      <dgm:spPr/>
      <dgm:t>
        <a:bodyPr/>
        <a:lstStyle/>
        <a:p>
          <a:endParaRPr lang="en-US"/>
        </a:p>
      </dgm:t>
    </dgm:pt>
    <dgm:pt modelId="{8334F3ED-D186-4E8E-8C1A-C29D22E66513}">
      <dgm:prSet/>
      <dgm:spPr/>
      <dgm:t>
        <a:bodyPr/>
        <a:lstStyle/>
        <a:p>
          <a:r>
            <a:rPr lang="en-US" dirty="0"/>
            <a:t>Look after yourselves too! </a:t>
          </a:r>
        </a:p>
      </dgm:t>
    </dgm:pt>
    <dgm:pt modelId="{7AB0F968-1053-44EB-9C57-0E97513C2CE0}" type="parTrans" cxnId="{3C84D63D-927B-44C1-95FF-305273524CDD}">
      <dgm:prSet/>
      <dgm:spPr/>
      <dgm:t>
        <a:bodyPr/>
        <a:lstStyle/>
        <a:p>
          <a:endParaRPr lang="en-US"/>
        </a:p>
      </dgm:t>
    </dgm:pt>
    <dgm:pt modelId="{9B8766E3-52F0-4093-ADD1-EDD0EB5E6A43}" type="sibTrans" cxnId="{3C84D63D-927B-44C1-95FF-305273524CDD}">
      <dgm:prSet/>
      <dgm:spPr/>
      <dgm:t>
        <a:bodyPr/>
        <a:lstStyle/>
        <a:p>
          <a:endParaRPr lang="en-US"/>
        </a:p>
      </dgm:t>
    </dgm:pt>
    <dgm:pt modelId="{67944CBA-1824-43FC-9A5E-3D212B5A6618}" type="pres">
      <dgm:prSet presAssocID="{925DD04C-F534-42CF-8056-487C25690F22}" presName="Name0" presStyleCnt="0">
        <dgm:presLayoutVars>
          <dgm:dir/>
          <dgm:animLvl val="lvl"/>
          <dgm:resizeHandles val="exact"/>
        </dgm:presLayoutVars>
      </dgm:prSet>
      <dgm:spPr/>
    </dgm:pt>
    <dgm:pt modelId="{74F76F26-0E62-4BDE-8A86-8D0891AA0160}" type="pres">
      <dgm:prSet presAssocID="{D7216454-5F46-4F79-A22F-F74F38870EF6}" presName="boxAndChildren" presStyleCnt="0"/>
      <dgm:spPr/>
    </dgm:pt>
    <dgm:pt modelId="{432C9B3C-E113-4104-B597-AEC87B270413}" type="pres">
      <dgm:prSet presAssocID="{D7216454-5F46-4F79-A22F-F74F38870EF6}" presName="parentTextBox" presStyleLbl="alignNode1" presStyleIdx="0" presStyleCnt="10"/>
      <dgm:spPr/>
    </dgm:pt>
    <dgm:pt modelId="{C814779E-E52C-47E5-AEAE-730E4394FA07}" type="pres">
      <dgm:prSet presAssocID="{D7216454-5F46-4F79-A22F-F74F38870EF6}" presName="descendantBox" presStyleLbl="bgAccFollowNode1" presStyleIdx="0" presStyleCnt="10"/>
      <dgm:spPr/>
    </dgm:pt>
    <dgm:pt modelId="{C73D8FAD-ECA1-40D7-9EF8-6DB705FD57B9}" type="pres">
      <dgm:prSet presAssocID="{5F9B4FF6-E85B-4F54-935C-138A71079827}" presName="sp" presStyleCnt="0"/>
      <dgm:spPr/>
    </dgm:pt>
    <dgm:pt modelId="{751A9B66-AE3F-4807-901D-DC2759D711A0}" type="pres">
      <dgm:prSet presAssocID="{C232EB8F-EC88-484C-B931-972FEBFF54AB}" presName="arrowAndChildren" presStyleCnt="0"/>
      <dgm:spPr/>
    </dgm:pt>
    <dgm:pt modelId="{FC776C44-351F-417A-A64F-AB8E4751CE13}" type="pres">
      <dgm:prSet presAssocID="{C232EB8F-EC88-484C-B931-972FEBFF54AB}" presName="parentTextArrow" presStyleLbl="node1" presStyleIdx="0" presStyleCnt="0"/>
      <dgm:spPr/>
    </dgm:pt>
    <dgm:pt modelId="{41720C38-B7D8-49B3-9346-202E4ACB99BF}" type="pres">
      <dgm:prSet presAssocID="{C232EB8F-EC88-484C-B931-972FEBFF54AB}" presName="arrow" presStyleLbl="alignNode1" presStyleIdx="1" presStyleCnt="10"/>
      <dgm:spPr/>
    </dgm:pt>
    <dgm:pt modelId="{4842782F-227F-4846-86DA-2FD25CFBE181}" type="pres">
      <dgm:prSet presAssocID="{C232EB8F-EC88-484C-B931-972FEBFF54AB}" presName="descendantArrow" presStyleLbl="bgAccFollowNode1" presStyleIdx="1" presStyleCnt="10"/>
      <dgm:spPr/>
    </dgm:pt>
    <dgm:pt modelId="{601A67A0-464E-4993-A9F0-722E75F32963}" type="pres">
      <dgm:prSet presAssocID="{F804955B-A7BF-4DDA-A984-0F539680F12F}" presName="sp" presStyleCnt="0"/>
      <dgm:spPr/>
    </dgm:pt>
    <dgm:pt modelId="{6F862684-1D3A-4AEF-826B-DEA9E9A8E618}" type="pres">
      <dgm:prSet presAssocID="{19B498D5-4785-4683-9927-34431FDEEFF2}" presName="arrowAndChildren" presStyleCnt="0"/>
      <dgm:spPr/>
    </dgm:pt>
    <dgm:pt modelId="{64C5FAEF-DBF5-4C81-AFB4-DD110F2A3D70}" type="pres">
      <dgm:prSet presAssocID="{19B498D5-4785-4683-9927-34431FDEEFF2}" presName="parentTextArrow" presStyleLbl="node1" presStyleIdx="0" presStyleCnt="0"/>
      <dgm:spPr/>
    </dgm:pt>
    <dgm:pt modelId="{5C4A930A-D473-49AE-B39E-633CF640D652}" type="pres">
      <dgm:prSet presAssocID="{19B498D5-4785-4683-9927-34431FDEEFF2}" presName="arrow" presStyleLbl="alignNode1" presStyleIdx="2" presStyleCnt="10"/>
      <dgm:spPr/>
    </dgm:pt>
    <dgm:pt modelId="{55234F4D-4C57-408F-A0C3-A7D0B6983A13}" type="pres">
      <dgm:prSet presAssocID="{19B498D5-4785-4683-9927-34431FDEEFF2}" presName="descendantArrow" presStyleLbl="bgAccFollowNode1" presStyleIdx="2" presStyleCnt="10"/>
      <dgm:spPr/>
    </dgm:pt>
    <dgm:pt modelId="{67F44136-A809-46CF-9D4A-2BDA452EE367}" type="pres">
      <dgm:prSet presAssocID="{699B656C-98F4-4329-8D0E-F4443D27BD62}" presName="sp" presStyleCnt="0"/>
      <dgm:spPr/>
    </dgm:pt>
    <dgm:pt modelId="{56724686-1779-4D10-889E-26E6AE6D096B}" type="pres">
      <dgm:prSet presAssocID="{8B7512FB-CD0E-4CF6-BAAB-5E1ED9B0AC8C}" presName="arrowAndChildren" presStyleCnt="0"/>
      <dgm:spPr/>
    </dgm:pt>
    <dgm:pt modelId="{2B0672DB-26F8-4766-8DB0-1A51C231DBEF}" type="pres">
      <dgm:prSet presAssocID="{8B7512FB-CD0E-4CF6-BAAB-5E1ED9B0AC8C}" presName="parentTextArrow" presStyleLbl="node1" presStyleIdx="0" presStyleCnt="0"/>
      <dgm:spPr/>
    </dgm:pt>
    <dgm:pt modelId="{E1FFAFF9-67A4-494D-A77B-1E07D0F3C42F}" type="pres">
      <dgm:prSet presAssocID="{8B7512FB-CD0E-4CF6-BAAB-5E1ED9B0AC8C}" presName="arrow" presStyleLbl="alignNode1" presStyleIdx="3" presStyleCnt="10"/>
      <dgm:spPr/>
    </dgm:pt>
    <dgm:pt modelId="{A472BDB2-EF18-4BFB-A4F3-8CAD582E6264}" type="pres">
      <dgm:prSet presAssocID="{8B7512FB-CD0E-4CF6-BAAB-5E1ED9B0AC8C}" presName="descendantArrow" presStyleLbl="bgAccFollowNode1" presStyleIdx="3" presStyleCnt="10"/>
      <dgm:spPr/>
    </dgm:pt>
    <dgm:pt modelId="{470205FA-A83C-4E75-8D74-211CA16FED1F}" type="pres">
      <dgm:prSet presAssocID="{71770CB8-82B5-4903-9E6D-F89358C87F90}" presName="sp" presStyleCnt="0"/>
      <dgm:spPr/>
    </dgm:pt>
    <dgm:pt modelId="{22C32B68-292C-4174-907D-57491E5A5D1A}" type="pres">
      <dgm:prSet presAssocID="{DEC58154-AB7A-49AA-852D-6E9C95D7B39F}" presName="arrowAndChildren" presStyleCnt="0"/>
      <dgm:spPr/>
    </dgm:pt>
    <dgm:pt modelId="{C0AE2C13-73AC-48AD-AA7E-F01ED6046A54}" type="pres">
      <dgm:prSet presAssocID="{DEC58154-AB7A-49AA-852D-6E9C95D7B39F}" presName="parentTextArrow" presStyleLbl="node1" presStyleIdx="0" presStyleCnt="0"/>
      <dgm:spPr/>
    </dgm:pt>
    <dgm:pt modelId="{BBEFF4CC-2D1A-4163-BB34-ED4A1ABF8939}" type="pres">
      <dgm:prSet presAssocID="{DEC58154-AB7A-49AA-852D-6E9C95D7B39F}" presName="arrow" presStyleLbl="alignNode1" presStyleIdx="4" presStyleCnt="10"/>
      <dgm:spPr/>
    </dgm:pt>
    <dgm:pt modelId="{9F6E5562-224F-4250-AE34-E7E5592B13FE}" type="pres">
      <dgm:prSet presAssocID="{DEC58154-AB7A-49AA-852D-6E9C95D7B39F}" presName="descendantArrow" presStyleLbl="bgAccFollowNode1" presStyleIdx="4" presStyleCnt="10"/>
      <dgm:spPr/>
    </dgm:pt>
    <dgm:pt modelId="{65D14F05-87C9-47B3-8BD4-718042AD9B77}" type="pres">
      <dgm:prSet presAssocID="{8F65CA30-6249-4B69-A5D7-94040878E6FC}" presName="sp" presStyleCnt="0"/>
      <dgm:spPr/>
    </dgm:pt>
    <dgm:pt modelId="{BC31F93C-8842-4C08-A154-EB554FE8D7A8}" type="pres">
      <dgm:prSet presAssocID="{3C43353A-C216-4E37-B837-D7716C91B046}" presName="arrowAndChildren" presStyleCnt="0"/>
      <dgm:spPr/>
    </dgm:pt>
    <dgm:pt modelId="{12F70D99-66AB-4A0F-83E3-DDDECD559E44}" type="pres">
      <dgm:prSet presAssocID="{3C43353A-C216-4E37-B837-D7716C91B046}" presName="parentTextArrow" presStyleLbl="node1" presStyleIdx="0" presStyleCnt="0"/>
      <dgm:spPr/>
    </dgm:pt>
    <dgm:pt modelId="{DCCE702D-ABA9-41C3-98DB-08C6966F1095}" type="pres">
      <dgm:prSet presAssocID="{3C43353A-C216-4E37-B837-D7716C91B046}" presName="arrow" presStyleLbl="alignNode1" presStyleIdx="5" presStyleCnt="10"/>
      <dgm:spPr/>
    </dgm:pt>
    <dgm:pt modelId="{111FD6AA-8C97-434D-9A25-970DFB87B7E9}" type="pres">
      <dgm:prSet presAssocID="{3C43353A-C216-4E37-B837-D7716C91B046}" presName="descendantArrow" presStyleLbl="bgAccFollowNode1" presStyleIdx="5" presStyleCnt="10"/>
      <dgm:spPr/>
    </dgm:pt>
    <dgm:pt modelId="{22AFF946-E27C-41E5-A71D-9A6B2C362077}" type="pres">
      <dgm:prSet presAssocID="{6C8C6726-04BE-4257-B9BC-06F8CACE46B6}" presName="sp" presStyleCnt="0"/>
      <dgm:spPr/>
    </dgm:pt>
    <dgm:pt modelId="{2306FD09-6413-47D1-BC0B-1955EE1C1E08}" type="pres">
      <dgm:prSet presAssocID="{EAA4F371-64A4-41BF-8389-7B72344C753E}" presName="arrowAndChildren" presStyleCnt="0"/>
      <dgm:spPr/>
    </dgm:pt>
    <dgm:pt modelId="{16D5C19B-A07D-4AB5-96AC-0A35DB832D9A}" type="pres">
      <dgm:prSet presAssocID="{EAA4F371-64A4-41BF-8389-7B72344C753E}" presName="parentTextArrow" presStyleLbl="node1" presStyleIdx="0" presStyleCnt="0"/>
      <dgm:spPr/>
    </dgm:pt>
    <dgm:pt modelId="{91F4599B-7D06-455C-8480-C2B77E8F5D82}" type="pres">
      <dgm:prSet presAssocID="{EAA4F371-64A4-41BF-8389-7B72344C753E}" presName="arrow" presStyleLbl="alignNode1" presStyleIdx="6" presStyleCnt="10"/>
      <dgm:spPr/>
    </dgm:pt>
    <dgm:pt modelId="{A749D7FC-B050-45FA-9D46-BC70F5A32ACD}" type="pres">
      <dgm:prSet presAssocID="{EAA4F371-64A4-41BF-8389-7B72344C753E}" presName="descendantArrow" presStyleLbl="bgAccFollowNode1" presStyleIdx="6" presStyleCnt="10"/>
      <dgm:spPr/>
    </dgm:pt>
    <dgm:pt modelId="{AEE0FA9E-E2BD-4337-BAB4-D30CB9ACC5D0}" type="pres">
      <dgm:prSet presAssocID="{4B2CC3FD-13E7-4C9D-A579-D1668CCE1576}" presName="sp" presStyleCnt="0"/>
      <dgm:spPr/>
    </dgm:pt>
    <dgm:pt modelId="{0A1D0DDF-0238-4F8B-92CB-593B7335C5C3}" type="pres">
      <dgm:prSet presAssocID="{C0706D79-17E4-41A9-9BF5-CB0DBADDAEF5}" presName="arrowAndChildren" presStyleCnt="0"/>
      <dgm:spPr/>
    </dgm:pt>
    <dgm:pt modelId="{834F424C-1072-4154-9BBC-BEAE13705FFA}" type="pres">
      <dgm:prSet presAssocID="{C0706D79-17E4-41A9-9BF5-CB0DBADDAEF5}" presName="parentTextArrow" presStyleLbl="node1" presStyleIdx="0" presStyleCnt="0"/>
      <dgm:spPr/>
    </dgm:pt>
    <dgm:pt modelId="{675256E2-E425-431B-97C5-53F02D7347E3}" type="pres">
      <dgm:prSet presAssocID="{C0706D79-17E4-41A9-9BF5-CB0DBADDAEF5}" presName="arrow" presStyleLbl="alignNode1" presStyleIdx="7" presStyleCnt="10"/>
      <dgm:spPr/>
    </dgm:pt>
    <dgm:pt modelId="{94B21CF2-C381-41F3-8900-D36BADCCD318}" type="pres">
      <dgm:prSet presAssocID="{C0706D79-17E4-41A9-9BF5-CB0DBADDAEF5}" presName="descendantArrow" presStyleLbl="bgAccFollowNode1" presStyleIdx="7" presStyleCnt="10"/>
      <dgm:spPr/>
    </dgm:pt>
    <dgm:pt modelId="{3F729622-3DAA-4A5C-B5AB-F18C55B28E83}" type="pres">
      <dgm:prSet presAssocID="{8C1A5957-D657-44C7-B7D4-522D019EECAF}" presName="sp" presStyleCnt="0"/>
      <dgm:spPr/>
    </dgm:pt>
    <dgm:pt modelId="{053455FB-EFE8-4F60-A35D-03482EB62A2C}" type="pres">
      <dgm:prSet presAssocID="{BCC5010A-BB35-4EBE-B88A-4BA23732A773}" presName="arrowAndChildren" presStyleCnt="0"/>
      <dgm:spPr/>
    </dgm:pt>
    <dgm:pt modelId="{BB5D238F-9C67-4154-B29B-CC39EBA9B7FA}" type="pres">
      <dgm:prSet presAssocID="{BCC5010A-BB35-4EBE-B88A-4BA23732A773}" presName="parentTextArrow" presStyleLbl="node1" presStyleIdx="0" presStyleCnt="0"/>
      <dgm:spPr/>
    </dgm:pt>
    <dgm:pt modelId="{6823E45B-C1C6-4979-97C6-7EA42E9363D4}" type="pres">
      <dgm:prSet presAssocID="{BCC5010A-BB35-4EBE-B88A-4BA23732A773}" presName="arrow" presStyleLbl="alignNode1" presStyleIdx="8" presStyleCnt="10"/>
      <dgm:spPr/>
    </dgm:pt>
    <dgm:pt modelId="{46E0D121-3C34-4A5A-80F7-E9AE588A55FC}" type="pres">
      <dgm:prSet presAssocID="{BCC5010A-BB35-4EBE-B88A-4BA23732A773}" presName="descendantArrow" presStyleLbl="bgAccFollowNode1" presStyleIdx="8" presStyleCnt="10"/>
      <dgm:spPr/>
    </dgm:pt>
    <dgm:pt modelId="{673996F3-D113-44B3-B59C-72435F749E62}" type="pres">
      <dgm:prSet presAssocID="{753EC676-0B16-48CD-84C6-CF9722FA3677}" presName="sp" presStyleCnt="0"/>
      <dgm:spPr/>
    </dgm:pt>
    <dgm:pt modelId="{DFD8FDD9-1394-4724-A152-85C9F8FC6B02}" type="pres">
      <dgm:prSet presAssocID="{7D81E2DB-13CA-4967-803D-BDF67225BE49}" presName="arrowAndChildren" presStyleCnt="0"/>
      <dgm:spPr/>
    </dgm:pt>
    <dgm:pt modelId="{C23C98F2-3837-4B20-8A1F-F8265B01446E}" type="pres">
      <dgm:prSet presAssocID="{7D81E2DB-13CA-4967-803D-BDF67225BE49}" presName="parentTextArrow" presStyleLbl="node1" presStyleIdx="0" presStyleCnt="0"/>
      <dgm:spPr/>
    </dgm:pt>
    <dgm:pt modelId="{6957CEFE-0720-48F5-AC20-652912698EA6}" type="pres">
      <dgm:prSet presAssocID="{7D81E2DB-13CA-4967-803D-BDF67225BE49}" presName="arrow" presStyleLbl="alignNode1" presStyleIdx="9" presStyleCnt="10"/>
      <dgm:spPr/>
    </dgm:pt>
    <dgm:pt modelId="{1A82C535-3BA7-4D06-B1A1-31DE47184058}" type="pres">
      <dgm:prSet presAssocID="{7D81E2DB-13CA-4967-803D-BDF67225BE49}" presName="descendantArrow" presStyleLbl="bgAccFollowNode1" presStyleIdx="9" presStyleCnt="10"/>
      <dgm:spPr/>
    </dgm:pt>
  </dgm:ptLst>
  <dgm:cxnLst>
    <dgm:cxn modelId="{2A439301-9E1A-4C87-9FD3-259CE2F09ADB}" srcId="{C0706D79-17E4-41A9-9BF5-CB0DBADDAEF5}" destId="{BECC8BE5-7BA8-403D-8EF1-4F6DB3BDE331}" srcOrd="0" destOrd="0" parTransId="{6F9DA717-EA24-4ED3-AAC9-1CD4742FC82D}" sibTransId="{5A676843-F256-4E78-8C30-2EDF88DE8ABE}"/>
    <dgm:cxn modelId="{4C711305-BE39-4553-954A-6C65E77A6C55}" srcId="{3C43353A-C216-4E37-B837-D7716C91B046}" destId="{61E0A24A-E3E2-415A-A96E-4747F3A54440}" srcOrd="0" destOrd="0" parTransId="{6A88F018-4ED0-413F-BADC-F97C2A732A82}" sibTransId="{A640646C-A3C5-47A6-BFCC-350125E3CA1E}"/>
    <dgm:cxn modelId="{408A140C-3050-4455-BE30-73874DFD288B}" srcId="{7D81E2DB-13CA-4967-803D-BDF67225BE49}" destId="{E658253E-E577-44E8-ABB8-E66C7C27B87F}" srcOrd="0" destOrd="0" parTransId="{7EF1F239-C5A0-4589-85C0-49F5294D10E7}" sibTransId="{6A51BFFF-C0D3-45E7-828A-A32C7FC07D6D}"/>
    <dgm:cxn modelId="{21283110-FA7E-488E-AD88-DC9098232814}" type="presOf" srcId="{A871C296-E3F8-45EA-AF4F-BA50D55A84A2}" destId="{9F6E5562-224F-4250-AE34-E7E5592B13FE}" srcOrd="0" destOrd="0" presId="urn:microsoft.com/office/officeart/2016/7/layout/VerticalDownArrowProcess"/>
    <dgm:cxn modelId="{F0220E18-9794-4409-8ECF-332B781FAFB3}" type="presOf" srcId="{DEC58154-AB7A-49AA-852D-6E9C95D7B39F}" destId="{C0AE2C13-73AC-48AD-AA7E-F01ED6046A54}" srcOrd="0" destOrd="0" presId="urn:microsoft.com/office/officeart/2016/7/layout/VerticalDownArrowProcess"/>
    <dgm:cxn modelId="{9ED3FD19-3CD2-43D1-92E4-8140517084E9}" srcId="{8B7512FB-CD0E-4CF6-BAAB-5E1ED9B0AC8C}" destId="{E8B96757-8618-4840-8B0C-D202787F9921}" srcOrd="0" destOrd="0" parTransId="{5E0A337B-4C84-428C-8DC9-6B2F009BE382}" sibTransId="{DBC7070F-30AE-4E65-A147-609BC66586EF}"/>
    <dgm:cxn modelId="{EC551E25-991F-4D81-BC74-B7DBC0ABAF98}" type="presOf" srcId="{8B7512FB-CD0E-4CF6-BAAB-5E1ED9B0AC8C}" destId="{2B0672DB-26F8-4766-8DB0-1A51C231DBEF}" srcOrd="0" destOrd="0" presId="urn:microsoft.com/office/officeart/2016/7/layout/VerticalDownArrowProcess"/>
    <dgm:cxn modelId="{144EB826-D3B7-4539-9205-F2FF778CAEF2}" srcId="{925DD04C-F534-42CF-8056-487C25690F22}" destId="{BCC5010A-BB35-4EBE-B88A-4BA23732A773}" srcOrd="1" destOrd="0" parTransId="{4E0105F5-D2EC-4898-B4B5-DE071004735C}" sibTransId="{8C1A5957-D657-44C7-B7D4-522D019EECAF}"/>
    <dgm:cxn modelId="{48341E2C-AE76-46CA-B7DD-D9D1E8F8F506}" type="presOf" srcId="{A2CBF736-0A41-4EBC-AACF-426A48BF4303}" destId="{46E0D121-3C34-4A5A-80F7-E9AE588A55FC}" srcOrd="0" destOrd="0" presId="urn:microsoft.com/office/officeart/2016/7/layout/VerticalDownArrowProcess"/>
    <dgm:cxn modelId="{CF015B3D-F07E-4C7D-89F0-35D49319860C}" type="presOf" srcId="{DEC58154-AB7A-49AA-852D-6E9C95D7B39F}" destId="{BBEFF4CC-2D1A-4163-BB34-ED4A1ABF8939}" srcOrd="1" destOrd="0" presId="urn:microsoft.com/office/officeart/2016/7/layout/VerticalDownArrowProcess"/>
    <dgm:cxn modelId="{3C84D63D-927B-44C1-95FF-305273524CDD}" srcId="{D7216454-5F46-4F79-A22F-F74F38870EF6}" destId="{8334F3ED-D186-4E8E-8C1A-C29D22E66513}" srcOrd="0" destOrd="0" parTransId="{7AB0F968-1053-44EB-9C57-0E97513C2CE0}" sibTransId="{9B8766E3-52F0-4093-ADD1-EDD0EB5E6A43}"/>
    <dgm:cxn modelId="{C204C95B-B021-476A-A2CE-A6084C864E5F}" type="presOf" srcId="{EAA4F371-64A4-41BF-8389-7B72344C753E}" destId="{91F4599B-7D06-455C-8480-C2B77E8F5D82}" srcOrd="1" destOrd="0" presId="urn:microsoft.com/office/officeart/2016/7/layout/VerticalDownArrowProcess"/>
    <dgm:cxn modelId="{07B7EF5C-5786-48CB-B891-4D954EA411EB}" srcId="{925DD04C-F534-42CF-8056-487C25690F22}" destId="{EAA4F371-64A4-41BF-8389-7B72344C753E}" srcOrd="3" destOrd="0" parTransId="{74100700-9E97-46FC-9F58-768A07F4F913}" sibTransId="{6C8C6726-04BE-4257-B9BC-06F8CACE46B6}"/>
    <dgm:cxn modelId="{2898415F-6EE0-42E4-9966-34573F69067B}" type="presOf" srcId="{E8B96757-8618-4840-8B0C-D202787F9921}" destId="{A472BDB2-EF18-4BFB-A4F3-8CAD582E6264}" srcOrd="0" destOrd="0" presId="urn:microsoft.com/office/officeart/2016/7/layout/VerticalDownArrowProcess"/>
    <dgm:cxn modelId="{B44E0041-8B9F-4799-BB15-7D3474EE5C5F}" srcId="{925DD04C-F534-42CF-8056-487C25690F22}" destId="{DEC58154-AB7A-49AA-852D-6E9C95D7B39F}" srcOrd="5" destOrd="0" parTransId="{083392D6-6A6F-4F2A-9219-04299A6C1335}" sibTransId="{71770CB8-82B5-4903-9E6D-F89358C87F90}"/>
    <dgm:cxn modelId="{DAB59161-E334-4D38-9924-5D449D50685A}" type="presOf" srcId="{BCC5010A-BB35-4EBE-B88A-4BA23732A773}" destId="{BB5D238F-9C67-4154-B29B-CC39EBA9B7FA}" srcOrd="0" destOrd="0" presId="urn:microsoft.com/office/officeart/2016/7/layout/VerticalDownArrowProcess"/>
    <dgm:cxn modelId="{86EADD62-6152-4557-B211-9F541D1DBF63}" type="presOf" srcId="{19B498D5-4785-4683-9927-34431FDEEFF2}" destId="{64C5FAEF-DBF5-4C81-AFB4-DD110F2A3D70}" srcOrd="0" destOrd="0" presId="urn:microsoft.com/office/officeart/2016/7/layout/VerticalDownArrowProcess"/>
    <dgm:cxn modelId="{39D1DA46-AF05-46D1-BFCE-862360D6404C}" srcId="{BCC5010A-BB35-4EBE-B88A-4BA23732A773}" destId="{A2CBF736-0A41-4EBC-AACF-426A48BF4303}" srcOrd="0" destOrd="0" parTransId="{19E2510D-86EE-4EEC-85C3-AF49B1251C2A}" sibTransId="{A99E7A9F-215E-402D-9D13-F820E8F24253}"/>
    <dgm:cxn modelId="{ED00F647-C8A6-4095-AF02-451E1D36AAEB}" type="presOf" srcId="{D7216454-5F46-4F79-A22F-F74F38870EF6}" destId="{432C9B3C-E113-4104-B597-AEC87B270413}" srcOrd="0" destOrd="0" presId="urn:microsoft.com/office/officeart/2016/7/layout/VerticalDownArrowProcess"/>
    <dgm:cxn modelId="{A4CF1C48-1E44-41CE-9701-85D3610D16A8}" srcId="{925DD04C-F534-42CF-8056-487C25690F22}" destId="{8B7512FB-CD0E-4CF6-BAAB-5E1ED9B0AC8C}" srcOrd="6" destOrd="0" parTransId="{A1BAF94C-5E7D-4278-9BB9-AC98136E820C}" sibTransId="{699B656C-98F4-4329-8D0E-F4443D27BD62}"/>
    <dgm:cxn modelId="{9C8E5B68-5515-485D-8F21-976B05CE9A1C}" type="presOf" srcId="{61E0A24A-E3E2-415A-A96E-4747F3A54440}" destId="{111FD6AA-8C97-434D-9A25-970DFB87B7E9}" srcOrd="0" destOrd="0" presId="urn:microsoft.com/office/officeart/2016/7/layout/VerticalDownArrowProcess"/>
    <dgm:cxn modelId="{82AD0E49-FABB-4243-AD53-0218E5733FFB}" type="presOf" srcId="{7D81E2DB-13CA-4967-803D-BDF67225BE49}" destId="{C23C98F2-3837-4B20-8A1F-F8265B01446E}" srcOrd="0" destOrd="0" presId="urn:microsoft.com/office/officeart/2016/7/layout/VerticalDownArrowProcess"/>
    <dgm:cxn modelId="{816AB449-778B-464D-86C8-9C272D8A2D86}" type="presOf" srcId="{BCC5010A-BB35-4EBE-B88A-4BA23732A773}" destId="{6823E45B-C1C6-4979-97C6-7EA42E9363D4}" srcOrd="1" destOrd="0" presId="urn:microsoft.com/office/officeart/2016/7/layout/VerticalDownArrowProcess"/>
    <dgm:cxn modelId="{2DB13D4A-B97A-4F5A-8967-FC882AE10172}" type="presOf" srcId="{C0706D79-17E4-41A9-9BF5-CB0DBADDAEF5}" destId="{834F424C-1072-4154-9BBC-BEAE13705FFA}" srcOrd="0" destOrd="0" presId="urn:microsoft.com/office/officeart/2016/7/layout/VerticalDownArrowProcess"/>
    <dgm:cxn modelId="{91807E6A-E178-4C33-9F85-D21981279302}" srcId="{19B498D5-4785-4683-9927-34431FDEEFF2}" destId="{3DE8657C-1C06-4128-8B18-51F70BFE4455}" srcOrd="0" destOrd="0" parTransId="{4DB352FB-CAD4-4B93-965B-388CA725B982}" sibTransId="{E16ABCDB-4FA6-4F97-A00A-372EFBA496C1}"/>
    <dgm:cxn modelId="{15B94A6F-5F93-4805-9B9D-C92B0F9318E4}" type="presOf" srcId="{EAA4F371-64A4-41BF-8389-7B72344C753E}" destId="{16D5C19B-A07D-4AB5-96AC-0A35DB832D9A}" srcOrd="0" destOrd="0" presId="urn:microsoft.com/office/officeart/2016/7/layout/VerticalDownArrowProcess"/>
    <dgm:cxn modelId="{BEC9B471-9C6B-42E4-A6FB-953AC2EF66E0}" type="presOf" srcId="{3DE8657C-1C06-4128-8B18-51F70BFE4455}" destId="{55234F4D-4C57-408F-A0C3-A7D0B6983A13}" srcOrd="0" destOrd="0" presId="urn:microsoft.com/office/officeart/2016/7/layout/VerticalDownArrowProcess"/>
    <dgm:cxn modelId="{4F358D5A-118B-4F4B-8959-4905D0AEB651}" srcId="{EAA4F371-64A4-41BF-8389-7B72344C753E}" destId="{0BFA1045-0284-4B16-A280-B1DDB6111708}" srcOrd="0" destOrd="0" parTransId="{121C3AA4-B9B6-4C91-8ED0-FB3DDDF2BF75}" sibTransId="{49F60699-3040-461D-A22A-56DD55F7B6EA}"/>
    <dgm:cxn modelId="{6E794082-BD6D-40ED-8901-960875163E25}" type="presOf" srcId="{C0706D79-17E4-41A9-9BF5-CB0DBADDAEF5}" destId="{675256E2-E425-431B-97C5-53F02D7347E3}" srcOrd="1" destOrd="0" presId="urn:microsoft.com/office/officeart/2016/7/layout/VerticalDownArrowProcess"/>
    <dgm:cxn modelId="{B4D10B89-9710-464A-9C46-40BC8445DF7C}" srcId="{925DD04C-F534-42CF-8056-487C25690F22}" destId="{D7216454-5F46-4F79-A22F-F74F38870EF6}" srcOrd="9" destOrd="0" parTransId="{CD979D82-4238-4AA8-96A2-6354768203A1}" sibTransId="{F4A8FD1D-570C-404A-BA96-C95891A4DB93}"/>
    <dgm:cxn modelId="{16FBA89E-DFE5-4764-A75D-7EFD6F651579}" type="presOf" srcId="{8334F3ED-D186-4E8E-8C1A-C29D22E66513}" destId="{C814779E-E52C-47E5-AEAE-730E4394FA07}" srcOrd="0" destOrd="0" presId="urn:microsoft.com/office/officeart/2016/7/layout/VerticalDownArrowProcess"/>
    <dgm:cxn modelId="{667450A1-E177-40DE-B306-E854EDF83979}" type="presOf" srcId="{3C43353A-C216-4E37-B837-D7716C91B046}" destId="{DCCE702D-ABA9-41C3-98DB-08C6966F1095}" srcOrd="1" destOrd="0" presId="urn:microsoft.com/office/officeart/2016/7/layout/VerticalDownArrowProcess"/>
    <dgm:cxn modelId="{DD7DF8A5-4D28-413B-BEBD-7A621F89A30D}" srcId="{925DD04C-F534-42CF-8056-487C25690F22}" destId="{3C43353A-C216-4E37-B837-D7716C91B046}" srcOrd="4" destOrd="0" parTransId="{8490A267-6367-4365-9C89-0CD8E68A9815}" sibTransId="{8F65CA30-6249-4B69-A5D7-94040878E6FC}"/>
    <dgm:cxn modelId="{FF1A0CA6-3E08-4CF2-9A74-27BB67A62EE2}" type="presOf" srcId="{0BFA1045-0284-4B16-A280-B1DDB6111708}" destId="{A749D7FC-B050-45FA-9D46-BC70F5A32ACD}" srcOrd="0" destOrd="0" presId="urn:microsoft.com/office/officeart/2016/7/layout/VerticalDownArrowProcess"/>
    <dgm:cxn modelId="{29A41CAE-5E41-4AE8-B09C-36181E5EBDE3}" type="presOf" srcId="{E658253E-E577-44E8-ABB8-E66C7C27B87F}" destId="{1A82C535-3BA7-4D06-B1A1-31DE47184058}" srcOrd="0" destOrd="0" presId="urn:microsoft.com/office/officeart/2016/7/layout/VerticalDownArrowProcess"/>
    <dgm:cxn modelId="{4FA551B0-FEAA-457E-B95B-4EBD2164FABF}" type="presOf" srcId="{BECC8BE5-7BA8-403D-8EF1-4F6DB3BDE331}" destId="{94B21CF2-C381-41F3-8900-D36BADCCD318}" srcOrd="0" destOrd="0" presId="urn:microsoft.com/office/officeart/2016/7/layout/VerticalDownArrowProcess"/>
    <dgm:cxn modelId="{5DA49BC0-1019-421F-BED0-128E19A2FBFC}" type="presOf" srcId="{925DD04C-F534-42CF-8056-487C25690F22}" destId="{67944CBA-1824-43FC-9A5E-3D212B5A6618}" srcOrd="0" destOrd="0" presId="urn:microsoft.com/office/officeart/2016/7/layout/VerticalDownArrowProcess"/>
    <dgm:cxn modelId="{32A7FEC0-293C-4EA2-89BB-9F53FF706C82}" type="presOf" srcId="{3C43353A-C216-4E37-B837-D7716C91B046}" destId="{12F70D99-66AB-4A0F-83E3-DDDECD559E44}" srcOrd="0" destOrd="0" presId="urn:microsoft.com/office/officeart/2016/7/layout/VerticalDownArrowProcess"/>
    <dgm:cxn modelId="{B56D35C3-659C-4A5F-90FF-EABC76092038}" srcId="{925DD04C-F534-42CF-8056-487C25690F22}" destId="{19B498D5-4785-4683-9927-34431FDEEFF2}" srcOrd="7" destOrd="0" parTransId="{8B942C1D-DC6D-47CC-9035-F0110792B42E}" sibTransId="{F804955B-A7BF-4DDA-A984-0F539680F12F}"/>
    <dgm:cxn modelId="{7276CFC5-AC4A-47E4-9C69-8CDEBD398F46}" type="presOf" srcId="{8B7512FB-CD0E-4CF6-BAAB-5E1ED9B0AC8C}" destId="{E1FFAFF9-67A4-494D-A77B-1E07D0F3C42F}" srcOrd="1" destOrd="0" presId="urn:microsoft.com/office/officeart/2016/7/layout/VerticalDownArrowProcess"/>
    <dgm:cxn modelId="{6E21B3D0-3DBC-4A32-BBBA-CDA7E0E10F49}" srcId="{925DD04C-F534-42CF-8056-487C25690F22}" destId="{C232EB8F-EC88-484C-B931-972FEBFF54AB}" srcOrd="8" destOrd="0" parTransId="{22DF4DEE-930B-4260-A521-D00C32AA82E7}" sibTransId="{5F9B4FF6-E85B-4F54-935C-138A71079827}"/>
    <dgm:cxn modelId="{7B62FED4-064A-482D-A644-F2AE1DAA2F37}" type="presOf" srcId="{72F75B7E-C0CF-4FFE-8860-37B436D5C4B9}" destId="{4842782F-227F-4846-86DA-2FD25CFBE181}" srcOrd="0" destOrd="0" presId="urn:microsoft.com/office/officeart/2016/7/layout/VerticalDownArrowProcess"/>
    <dgm:cxn modelId="{BC5B17E5-02FE-4EF3-A398-D6DB0BA4728A}" srcId="{C232EB8F-EC88-484C-B931-972FEBFF54AB}" destId="{72F75B7E-C0CF-4FFE-8860-37B436D5C4B9}" srcOrd="0" destOrd="0" parTransId="{58AEE237-E268-46E4-8AAB-DE779C08E428}" sibTransId="{2E3EB20F-2D35-4DCE-81DD-E3B543659D85}"/>
    <dgm:cxn modelId="{61EDDBE6-5D84-47EF-89F3-3E01417CA4A4}" type="presOf" srcId="{7D81E2DB-13CA-4967-803D-BDF67225BE49}" destId="{6957CEFE-0720-48F5-AC20-652912698EA6}" srcOrd="1" destOrd="0" presId="urn:microsoft.com/office/officeart/2016/7/layout/VerticalDownArrowProcess"/>
    <dgm:cxn modelId="{E79E75ED-0AAE-4F1D-B8CF-4E3ED4D97E4B}" type="presOf" srcId="{C232EB8F-EC88-484C-B931-972FEBFF54AB}" destId="{41720C38-B7D8-49B3-9346-202E4ACB99BF}" srcOrd="1" destOrd="0" presId="urn:microsoft.com/office/officeart/2016/7/layout/VerticalDownArrowProcess"/>
    <dgm:cxn modelId="{C22452F2-3A44-4E9B-A8E5-900347F88488}" srcId="{925DD04C-F534-42CF-8056-487C25690F22}" destId="{7D81E2DB-13CA-4967-803D-BDF67225BE49}" srcOrd="0" destOrd="0" parTransId="{7279FDB6-D40C-49F2-90FA-7D2472D3609B}" sibTransId="{753EC676-0B16-48CD-84C6-CF9722FA3677}"/>
    <dgm:cxn modelId="{EC3E89F3-E5F2-4FBF-A42E-896646192A37}" type="presOf" srcId="{C232EB8F-EC88-484C-B931-972FEBFF54AB}" destId="{FC776C44-351F-417A-A64F-AB8E4751CE13}" srcOrd="0" destOrd="0" presId="urn:microsoft.com/office/officeart/2016/7/layout/VerticalDownArrowProcess"/>
    <dgm:cxn modelId="{310575F9-B569-4E1B-96A7-E3EEF95C645B}" type="presOf" srcId="{19B498D5-4785-4683-9927-34431FDEEFF2}" destId="{5C4A930A-D473-49AE-B39E-633CF640D652}" srcOrd="1" destOrd="0" presId="urn:microsoft.com/office/officeart/2016/7/layout/VerticalDownArrowProcess"/>
    <dgm:cxn modelId="{C3C18AFA-5DEB-4129-A875-3D9157C61321}" srcId="{925DD04C-F534-42CF-8056-487C25690F22}" destId="{C0706D79-17E4-41A9-9BF5-CB0DBADDAEF5}" srcOrd="2" destOrd="0" parTransId="{7062242E-E6FB-4A49-9C6B-C5F44E8530DC}" sibTransId="{4B2CC3FD-13E7-4C9D-A579-D1668CCE1576}"/>
    <dgm:cxn modelId="{465F10FB-F08D-4C55-8DA9-8E13DA9B33C2}" srcId="{DEC58154-AB7A-49AA-852D-6E9C95D7B39F}" destId="{A871C296-E3F8-45EA-AF4F-BA50D55A84A2}" srcOrd="0" destOrd="0" parTransId="{AFD462A6-D5AE-411A-A91C-A1C4A9D93B88}" sibTransId="{94C035F1-2BD6-4DA8-8DE4-D34E7444BA4D}"/>
    <dgm:cxn modelId="{1A289214-5B72-47E0-AB25-8DDC5167EEE8}" type="presParOf" srcId="{67944CBA-1824-43FC-9A5E-3D212B5A6618}" destId="{74F76F26-0E62-4BDE-8A86-8D0891AA0160}" srcOrd="0" destOrd="0" presId="urn:microsoft.com/office/officeart/2016/7/layout/VerticalDownArrowProcess"/>
    <dgm:cxn modelId="{A625B41A-76F7-4F3B-AEAE-5A0D147C0277}" type="presParOf" srcId="{74F76F26-0E62-4BDE-8A86-8D0891AA0160}" destId="{432C9B3C-E113-4104-B597-AEC87B270413}" srcOrd="0" destOrd="0" presId="urn:microsoft.com/office/officeart/2016/7/layout/VerticalDownArrowProcess"/>
    <dgm:cxn modelId="{50C6FD25-0C9B-4BD0-B948-8A10B7BDD34A}" type="presParOf" srcId="{74F76F26-0E62-4BDE-8A86-8D0891AA0160}" destId="{C814779E-E52C-47E5-AEAE-730E4394FA07}" srcOrd="1" destOrd="0" presId="urn:microsoft.com/office/officeart/2016/7/layout/VerticalDownArrowProcess"/>
    <dgm:cxn modelId="{E922C17E-3DB8-4023-9364-FC8F1C2C71D8}" type="presParOf" srcId="{67944CBA-1824-43FC-9A5E-3D212B5A6618}" destId="{C73D8FAD-ECA1-40D7-9EF8-6DB705FD57B9}" srcOrd="1" destOrd="0" presId="urn:microsoft.com/office/officeart/2016/7/layout/VerticalDownArrowProcess"/>
    <dgm:cxn modelId="{F4FD831A-6A45-4F8F-96C4-7DEB28817577}" type="presParOf" srcId="{67944CBA-1824-43FC-9A5E-3D212B5A6618}" destId="{751A9B66-AE3F-4807-901D-DC2759D711A0}" srcOrd="2" destOrd="0" presId="urn:microsoft.com/office/officeart/2016/7/layout/VerticalDownArrowProcess"/>
    <dgm:cxn modelId="{78DFBFC2-58A0-455F-9EA6-3D8BD2F00DC6}" type="presParOf" srcId="{751A9B66-AE3F-4807-901D-DC2759D711A0}" destId="{FC776C44-351F-417A-A64F-AB8E4751CE13}" srcOrd="0" destOrd="0" presId="urn:microsoft.com/office/officeart/2016/7/layout/VerticalDownArrowProcess"/>
    <dgm:cxn modelId="{5150BA86-382B-4F35-9724-1CCF4A04D1C7}" type="presParOf" srcId="{751A9B66-AE3F-4807-901D-DC2759D711A0}" destId="{41720C38-B7D8-49B3-9346-202E4ACB99BF}" srcOrd="1" destOrd="0" presId="urn:microsoft.com/office/officeart/2016/7/layout/VerticalDownArrowProcess"/>
    <dgm:cxn modelId="{ED639AEB-27FF-4499-9F9D-E824FE31EF76}" type="presParOf" srcId="{751A9B66-AE3F-4807-901D-DC2759D711A0}" destId="{4842782F-227F-4846-86DA-2FD25CFBE181}" srcOrd="2" destOrd="0" presId="urn:microsoft.com/office/officeart/2016/7/layout/VerticalDownArrowProcess"/>
    <dgm:cxn modelId="{3093DE75-35A8-4055-90C2-A54E1C8803CC}" type="presParOf" srcId="{67944CBA-1824-43FC-9A5E-3D212B5A6618}" destId="{601A67A0-464E-4993-A9F0-722E75F32963}" srcOrd="3" destOrd="0" presId="urn:microsoft.com/office/officeart/2016/7/layout/VerticalDownArrowProcess"/>
    <dgm:cxn modelId="{30A0C071-C073-45EE-9ADD-8B86B5F52DDC}" type="presParOf" srcId="{67944CBA-1824-43FC-9A5E-3D212B5A6618}" destId="{6F862684-1D3A-4AEF-826B-DEA9E9A8E618}" srcOrd="4" destOrd="0" presId="urn:microsoft.com/office/officeart/2016/7/layout/VerticalDownArrowProcess"/>
    <dgm:cxn modelId="{F5BCEFE7-BC53-442E-87D2-0F7774B4A2E0}" type="presParOf" srcId="{6F862684-1D3A-4AEF-826B-DEA9E9A8E618}" destId="{64C5FAEF-DBF5-4C81-AFB4-DD110F2A3D70}" srcOrd="0" destOrd="0" presId="urn:microsoft.com/office/officeart/2016/7/layout/VerticalDownArrowProcess"/>
    <dgm:cxn modelId="{08934D78-A3D1-4D42-9622-A5D73398149D}" type="presParOf" srcId="{6F862684-1D3A-4AEF-826B-DEA9E9A8E618}" destId="{5C4A930A-D473-49AE-B39E-633CF640D652}" srcOrd="1" destOrd="0" presId="urn:microsoft.com/office/officeart/2016/7/layout/VerticalDownArrowProcess"/>
    <dgm:cxn modelId="{6F870E33-D845-4641-89EA-D3B3AC096113}" type="presParOf" srcId="{6F862684-1D3A-4AEF-826B-DEA9E9A8E618}" destId="{55234F4D-4C57-408F-A0C3-A7D0B6983A13}" srcOrd="2" destOrd="0" presId="urn:microsoft.com/office/officeart/2016/7/layout/VerticalDownArrowProcess"/>
    <dgm:cxn modelId="{51210AF7-7DFD-41D7-931B-43DEF5AF9181}" type="presParOf" srcId="{67944CBA-1824-43FC-9A5E-3D212B5A6618}" destId="{67F44136-A809-46CF-9D4A-2BDA452EE367}" srcOrd="5" destOrd="0" presId="urn:microsoft.com/office/officeart/2016/7/layout/VerticalDownArrowProcess"/>
    <dgm:cxn modelId="{B1CC658E-177B-45EA-9C85-29FA34F13317}" type="presParOf" srcId="{67944CBA-1824-43FC-9A5E-3D212B5A6618}" destId="{56724686-1779-4D10-889E-26E6AE6D096B}" srcOrd="6" destOrd="0" presId="urn:microsoft.com/office/officeart/2016/7/layout/VerticalDownArrowProcess"/>
    <dgm:cxn modelId="{8AD29F0F-0D69-4C94-9AB6-A6381EEF6821}" type="presParOf" srcId="{56724686-1779-4D10-889E-26E6AE6D096B}" destId="{2B0672DB-26F8-4766-8DB0-1A51C231DBEF}" srcOrd="0" destOrd="0" presId="urn:microsoft.com/office/officeart/2016/7/layout/VerticalDownArrowProcess"/>
    <dgm:cxn modelId="{FF412302-9AED-46AD-B76D-FD0BF0C2C7EC}" type="presParOf" srcId="{56724686-1779-4D10-889E-26E6AE6D096B}" destId="{E1FFAFF9-67A4-494D-A77B-1E07D0F3C42F}" srcOrd="1" destOrd="0" presId="urn:microsoft.com/office/officeart/2016/7/layout/VerticalDownArrowProcess"/>
    <dgm:cxn modelId="{B5E07A0B-B10C-4704-BFA6-96F61E364C59}" type="presParOf" srcId="{56724686-1779-4D10-889E-26E6AE6D096B}" destId="{A472BDB2-EF18-4BFB-A4F3-8CAD582E6264}" srcOrd="2" destOrd="0" presId="urn:microsoft.com/office/officeart/2016/7/layout/VerticalDownArrowProcess"/>
    <dgm:cxn modelId="{62B4AECC-C8EF-4AD6-AE1A-95DA60CFD47D}" type="presParOf" srcId="{67944CBA-1824-43FC-9A5E-3D212B5A6618}" destId="{470205FA-A83C-4E75-8D74-211CA16FED1F}" srcOrd="7" destOrd="0" presId="urn:microsoft.com/office/officeart/2016/7/layout/VerticalDownArrowProcess"/>
    <dgm:cxn modelId="{A30008BB-C0AF-4C73-9406-D142BCEAD415}" type="presParOf" srcId="{67944CBA-1824-43FC-9A5E-3D212B5A6618}" destId="{22C32B68-292C-4174-907D-57491E5A5D1A}" srcOrd="8" destOrd="0" presId="urn:microsoft.com/office/officeart/2016/7/layout/VerticalDownArrowProcess"/>
    <dgm:cxn modelId="{CD63F1F2-4CC3-4D21-B6E3-258803B9704D}" type="presParOf" srcId="{22C32B68-292C-4174-907D-57491E5A5D1A}" destId="{C0AE2C13-73AC-48AD-AA7E-F01ED6046A54}" srcOrd="0" destOrd="0" presId="urn:microsoft.com/office/officeart/2016/7/layout/VerticalDownArrowProcess"/>
    <dgm:cxn modelId="{4AD87A6C-8A3E-4653-B35E-81FF69BF4623}" type="presParOf" srcId="{22C32B68-292C-4174-907D-57491E5A5D1A}" destId="{BBEFF4CC-2D1A-4163-BB34-ED4A1ABF8939}" srcOrd="1" destOrd="0" presId="urn:microsoft.com/office/officeart/2016/7/layout/VerticalDownArrowProcess"/>
    <dgm:cxn modelId="{F85F1CBC-A2B9-46EE-8923-1B21D30F3E4D}" type="presParOf" srcId="{22C32B68-292C-4174-907D-57491E5A5D1A}" destId="{9F6E5562-224F-4250-AE34-E7E5592B13FE}" srcOrd="2" destOrd="0" presId="urn:microsoft.com/office/officeart/2016/7/layout/VerticalDownArrowProcess"/>
    <dgm:cxn modelId="{837E30D5-17C4-4C49-BE43-D909CFEE054C}" type="presParOf" srcId="{67944CBA-1824-43FC-9A5E-3D212B5A6618}" destId="{65D14F05-87C9-47B3-8BD4-718042AD9B77}" srcOrd="9" destOrd="0" presId="urn:microsoft.com/office/officeart/2016/7/layout/VerticalDownArrowProcess"/>
    <dgm:cxn modelId="{1DD1D6ED-CAF7-4DD3-8BBB-6F70EF446A43}" type="presParOf" srcId="{67944CBA-1824-43FC-9A5E-3D212B5A6618}" destId="{BC31F93C-8842-4C08-A154-EB554FE8D7A8}" srcOrd="10" destOrd="0" presId="urn:microsoft.com/office/officeart/2016/7/layout/VerticalDownArrowProcess"/>
    <dgm:cxn modelId="{4EDC9930-F9B5-40B0-A8FE-8F7796C0446D}" type="presParOf" srcId="{BC31F93C-8842-4C08-A154-EB554FE8D7A8}" destId="{12F70D99-66AB-4A0F-83E3-DDDECD559E44}" srcOrd="0" destOrd="0" presId="urn:microsoft.com/office/officeart/2016/7/layout/VerticalDownArrowProcess"/>
    <dgm:cxn modelId="{8187D586-ED5A-4B43-8699-C04F2E98AF1D}" type="presParOf" srcId="{BC31F93C-8842-4C08-A154-EB554FE8D7A8}" destId="{DCCE702D-ABA9-41C3-98DB-08C6966F1095}" srcOrd="1" destOrd="0" presId="urn:microsoft.com/office/officeart/2016/7/layout/VerticalDownArrowProcess"/>
    <dgm:cxn modelId="{1EEB87DB-262C-4C4F-AC9B-B2038D395AA3}" type="presParOf" srcId="{BC31F93C-8842-4C08-A154-EB554FE8D7A8}" destId="{111FD6AA-8C97-434D-9A25-970DFB87B7E9}" srcOrd="2" destOrd="0" presId="urn:microsoft.com/office/officeart/2016/7/layout/VerticalDownArrowProcess"/>
    <dgm:cxn modelId="{FFFF3221-8F6F-457B-8339-701F6565901D}" type="presParOf" srcId="{67944CBA-1824-43FC-9A5E-3D212B5A6618}" destId="{22AFF946-E27C-41E5-A71D-9A6B2C362077}" srcOrd="11" destOrd="0" presId="urn:microsoft.com/office/officeart/2016/7/layout/VerticalDownArrowProcess"/>
    <dgm:cxn modelId="{4680F394-FAE9-4E38-BDB0-93DBE6CE0606}" type="presParOf" srcId="{67944CBA-1824-43FC-9A5E-3D212B5A6618}" destId="{2306FD09-6413-47D1-BC0B-1955EE1C1E08}" srcOrd="12" destOrd="0" presId="urn:microsoft.com/office/officeart/2016/7/layout/VerticalDownArrowProcess"/>
    <dgm:cxn modelId="{357506D4-B6CF-48D6-8209-48337DF56437}" type="presParOf" srcId="{2306FD09-6413-47D1-BC0B-1955EE1C1E08}" destId="{16D5C19B-A07D-4AB5-96AC-0A35DB832D9A}" srcOrd="0" destOrd="0" presId="urn:microsoft.com/office/officeart/2016/7/layout/VerticalDownArrowProcess"/>
    <dgm:cxn modelId="{07EA843F-A3CE-42F4-84B8-6A5D59694992}" type="presParOf" srcId="{2306FD09-6413-47D1-BC0B-1955EE1C1E08}" destId="{91F4599B-7D06-455C-8480-C2B77E8F5D82}" srcOrd="1" destOrd="0" presId="urn:microsoft.com/office/officeart/2016/7/layout/VerticalDownArrowProcess"/>
    <dgm:cxn modelId="{04A660E9-E129-4992-B230-E37D38AF5BA5}" type="presParOf" srcId="{2306FD09-6413-47D1-BC0B-1955EE1C1E08}" destId="{A749D7FC-B050-45FA-9D46-BC70F5A32ACD}" srcOrd="2" destOrd="0" presId="urn:microsoft.com/office/officeart/2016/7/layout/VerticalDownArrowProcess"/>
    <dgm:cxn modelId="{9474C2CF-9640-4F74-917C-7BA595AD57BE}" type="presParOf" srcId="{67944CBA-1824-43FC-9A5E-3D212B5A6618}" destId="{AEE0FA9E-E2BD-4337-BAB4-D30CB9ACC5D0}" srcOrd="13" destOrd="0" presId="urn:microsoft.com/office/officeart/2016/7/layout/VerticalDownArrowProcess"/>
    <dgm:cxn modelId="{9B3596EB-E42F-4C3D-A748-F98ED7E5FEA5}" type="presParOf" srcId="{67944CBA-1824-43FC-9A5E-3D212B5A6618}" destId="{0A1D0DDF-0238-4F8B-92CB-593B7335C5C3}" srcOrd="14" destOrd="0" presId="urn:microsoft.com/office/officeart/2016/7/layout/VerticalDownArrowProcess"/>
    <dgm:cxn modelId="{E5B9654A-5BC0-4E21-A500-F69575FAC1E9}" type="presParOf" srcId="{0A1D0DDF-0238-4F8B-92CB-593B7335C5C3}" destId="{834F424C-1072-4154-9BBC-BEAE13705FFA}" srcOrd="0" destOrd="0" presId="urn:microsoft.com/office/officeart/2016/7/layout/VerticalDownArrowProcess"/>
    <dgm:cxn modelId="{55C6C44D-746F-4BBD-A73D-B2AC15458815}" type="presParOf" srcId="{0A1D0DDF-0238-4F8B-92CB-593B7335C5C3}" destId="{675256E2-E425-431B-97C5-53F02D7347E3}" srcOrd="1" destOrd="0" presId="urn:microsoft.com/office/officeart/2016/7/layout/VerticalDownArrowProcess"/>
    <dgm:cxn modelId="{B02D9C78-E09A-4CE6-A38F-E8E575DAFC67}" type="presParOf" srcId="{0A1D0DDF-0238-4F8B-92CB-593B7335C5C3}" destId="{94B21CF2-C381-41F3-8900-D36BADCCD318}" srcOrd="2" destOrd="0" presId="urn:microsoft.com/office/officeart/2016/7/layout/VerticalDownArrowProcess"/>
    <dgm:cxn modelId="{BE5385DE-A93B-49B0-8E8E-1314BA8D8F13}" type="presParOf" srcId="{67944CBA-1824-43FC-9A5E-3D212B5A6618}" destId="{3F729622-3DAA-4A5C-B5AB-F18C55B28E83}" srcOrd="15" destOrd="0" presId="urn:microsoft.com/office/officeart/2016/7/layout/VerticalDownArrowProcess"/>
    <dgm:cxn modelId="{A91EECF5-2905-4078-8561-C49312BE3351}" type="presParOf" srcId="{67944CBA-1824-43FC-9A5E-3D212B5A6618}" destId="{053455FB-EFE8-4F60-A35D-03482EB62A2C}" srcOrd="16" destOrd="0" presId="urn:microsoft.com/office/officeart/2016/7/layout/VerticalDownArrowProcess"/>
    <dgm:cxn modelId="{05CE296E-A453-47EF-B430-87EF1AB0689B}" type="presParOf" srcId="{053455FB-EFE8-4F60-A35D-03482EB62A2C}" destId="{BB5D238F-9C67-4154-B29B-CC39EBA9B7FA}" srcOrd="0" destOrd="0" presId="urn:microsoft.com/office/officeart/2016/7/layout/VerticalDownArrowProcess"/>
    <dgm:cxn modelId="{9D9F569F-F630-4827-BBBA-5A154933C3B6}" type="presParOf" srcId="{053455FB-EFE8-4F60-A35D-03482EB62A2C}" destId="{6823E45B-C1C6-4979-97C6-7EA42E9363D4}" srcOrd="1" destOrd="0" presId="urn:microsoft.com/office/officeart/2016/7/layout/VerticalDownArrowProcess"/>
    <dgm:cxn modelId="{22805CF2-9EBB-474D-9DBD-BA9C3CB36F15}" type="presParOf" srcId="{053455FB-EFE8-4F60-A35D-03482EB62A2C}" destId="{46E0D121-3C34-4A5A-80F7-E9AE588A55FC}" srcOrd="2" destOrd="0" presId="urn:microsoft.com/office/officeart/2016/7/layout/VerticalDownArrowProcess"/>
    <dgm:cxn modelId="{773FAC21-9C26-4E9D-BD8F-1BD407AFD970}" type="presParOf" srcId="{67944CBA-1824-43FC-9A5E-3D212B5A6618}" destId="{673996F3-D113-44B3-B59C-72435F749E62}" srcOrd="17" destOrd="0" presId="urn:microsoft.com/office/officeart/2016/7/layout/VerticalDownArrowProcess"/>
    <dgm:cxn modelId="{0D320FA5-EB7C-40D7-83BC-7016C5651BB8}" type="presParOf" srcId="{67944CBA-1824-43FC-9A5E-3D212B5A6618}" destId="{DFD8FDD9-1394-4724-A152-85C9F8FC6B02}" srcOrd="18" destOrd="0" presId="urn:microsoft.com/office/officeart/2016/7/layout/VerticalDownArrowProcess"/>
    <dgm:cxn modelId="{03FCC9CE-9FAA-4447-93AD-79CF7F570211}" type="presParOf" srcId="{DFD8FDD9-1394-4724-A152-85C9F8FC6B02}" destId="{C23C98F2-3837-4B20-8A1F-F8265B01446E}" srcOrd="0" destOrd="0" presId="urn:microsoft.com/office/officeart/2016/7/layout/VerticalDownArrowProcess"/>
    <dgm:cxn modelId="{E5DEB6AB-771F-4684-997C-B90CF043E7D7}" type="presParOf" srcId="{DFD8FDD9-1394-4724-A152-85C9F8FC6B02}" destId="{6957CEFE-0720-48F5-AC20-652912698EA6}" srcOrd="1" destOrd="0" presId="urn:microsoft.com/office/officeart/2016/7/layout/VerticalDownArrowProcess"/>
    <dgm:cxn modelId="{C5F02454-C73A-4DA5-B1B1-C02335A70136}" type="presParOf" srcId="{DFD8FDD9-1394-4724-A152-85C9F8FC6B02}" destId="{1A82C535-3BA7-4D06-B1A1-31DE47184058}"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2C020A-E28F-42AA-A4F7-50C83E6F3A45}" type="doc">
      <dgm:prSet loTypeId="urn:microsoft.com/office/officeart/2016/7/layout/BasicLinearProcessNumbered" loCatId="process" qsTypeId="urn:microsoft.com/office/officeart/2005/8/quickstyle/simple2" qsCatId="simple" csTypeId="urn:microsoft.com/office/officeart/2005/8/colors/colorful5" csCatId="colorful" phldr="1"/>
      <dgm:spPr/>
    </dgm:pt>
    <dgm:pt modelId="{D0770DED-C7E3-4BEC-896C-FF875A25CAFA}">
      <dgm:prSet phldrT="[Text]"/>
      <dgm:spPr/>
      <dgm:t>
        <a:bodyPr/>
        <a:lstStyle/>
        <a:p>
          <a:r>
            <a:rPr lang="en-GB" dirty="0"/>
            <a:t>Empathise, validate &amp; label</a:t>
          </a:r>
        </a:p>
      </dgm:t>
    </dgm:pt>
    <dgm:pt modelId="{44B88B96-235F-4D8B-B6C0-09E902A0BE6F}" type="parTrans" cxnId="{807F0A5C-1F58-4D54-8EE4-38605932BEEE}">
      <dgm:prSet/>
      <dgm:spPr/>
      <dgm:t>
        <a:bodyPr/>
        <a:lstStyle/>
        <a:p>
          <a:endParaRPr lang="en-GB"/>
        </a:p>
      </dgm:t>
    </dgm:pt>
    <dgm:pt modelId="{84FA1637-A68C-449D-8F79-109ECF04A9B1}" type="sibTrans" cxnId="{807F0A5C-1F58-4D54-8EE4-38605932BEEE}">
      <dgm:prSet phldrT="1"/>
      <dgm:spPr/>
      <dgm:t>
        <a:bodyPr/>
        <a:lstStyle/>
        <a:p>
          <a:r>
            <a:rPr lang="en-GB" dirty="0"/>
            <a:t>1</a:t>
          </a:r>
        </a:p>
      </dgm:t>
    </dgm:pt>
    <dgm:pt modelId="{12B3A449-9D31-4048-908D-311AD2651183}">
      <dgm:prSet phldrT="[Text]"/>
      <dgm:spPr/>
      <dgm:t>
        <a:bodyPr/>
        <a:lstStyle/>
        <a:p>
          <a:r>
            <a:rPr lang="en-GB" dirty="0"/>
            <a:t>Set limits (if needed) </a:t>
          </a:r>
        </a:p>
      </dgm:t>
    </dgm:pt>
    <dgm:pt modelId="{9FDDC1B0-18B2-4DAD-A683-CCBFFB88B284}" type="parTrans" cxnId="{5A002E84-FD16-4161-B4E3-DC934BC64619}">
      <dgm:prSet/>
      <dgm:spPr/>
      <dgm:t>
        <a:bodyPr/>
        <a:lstStyle/>
        <a:p>
          <a:endParaRPr lang="en-GB"/>
        </a:p>
      </dgm:t>
    </dgm:pt>
    <dgm:pt modelId="{ED785DDA-849B-4D0F-8FAB-A10EF2461D4F}" type="sibTrans" cxnId="{5A002E84-FD16-4161-B4E3-DC934BC64619}">
      <dgm:prSet phldrT="2"/>
      <dgm:spPr/>
      <dgm:t>
        <a:bodyPr/>
        <a:lstStyle/>
        <a:p>
          <a:r>
            <a:rPr lang="en-GB" dirty="0"/>
            <a:t>2</a:t>
          </a:r>
        </a:p>
      </dgm:t>
    </dgm:pt>
    <dgm:pt modelId="{F9BE132D-FC26-4787-ACCA-422F908751EE}">
      <dgm:prSet phldrT="[Text]"/>
      <dgm:spPr/>
      <dgm:t>
        <a:bodyPr/>
        <a:lstStyle/>
        <a:p>
          <a:r>
            <a:rPr lang="en-GB" dirty="0"/>
            <a:t>Problem solving with the child or young person</a:t>
          </a:r>
        </a:p>
      </dgm:t>
    </dgm:pt>
    <dgm:pt modelId="{3CDD8CC2-7B36-483C-96E3-E4156B5DB295}" type="parTrans" cxnId="{67AE7F04-76B0-4C97-AED9-9ADD5F2094AB}">
      <dgm:prSet/>
      <dgm:spPr/>
      <dgm:t>
        <a:bodyPr/>
        <a:lstStyle/>
        <a:p>
          <a:endParaRPr lang="en-GB"/>
        </a:p>
      </dgm:t>
    </dgm:pt>
    <dgm:pt modelId="{322883C5-569A-4308-BE49-66FA7362851D}" type="sibTrans" cxnId="{67AE7F04-76B0-4C97-AED9-9ADD5F2094AB}">
      <dgm:prSet phldrT="3"/>
      <dgm:spPr/>
      <dgm:t>
        <a:bodyPr/>
        <a:lstStyle/>
        <a:p>
          <a:r>
            <a:rPr lang="en-GB" dirty="0"/>
            <a:t>3</a:t>
          </a:r>
        </a:p>
      </dgm:t>
    </dgm:pt>
    <dgm:pt modelId="{7E48CB99-F3E3-4D66-80F7-948FCCED19EE}" type="pres">
      <dgm:prSet presAssocID="{C32C020A-E28F-42AA-A4F7-50C83E6F3A45}" presName="Name0" presStyleCnt="0">
        <dgm:presLayoutVars>
          <dgm:animLvl val="lvl"/>
          <dgm:resizeHandles val="exact"/>
        </dgm:presLayoutVars>
      </dgm:prSet>
      <dgm:spPr/>
    </dgm:pt>
    <dgm:pt modelId="{B4DA21D5-B605-4C34-A187-E8DF444A1624}" type="pres">
      <dgm:prSet presAssocID="{D0770DED-C7E3-4BEC-896C-FF875A25CAFA}" presName="compositeNode" presStyleCnt="0">
        <dgm:presLayoutVars>
          <dgm:bulletEnabled val="1"/>
        </dgm:presLayoutVars>
      </dgm:prSet>
      <dgm:spPr/>
    </dgm:pt>
    <dgm:pt modelId="{2218939D-9436-443E-9B0F-488438041FE6}" type="pres">
      <dgm:prSet presAssocID="{D0770DED-C7E3-4BEC-896C-FF875A25CAFA}" presName="bgRect" presStyleLbl="bgAccFollowNode1" presStyleIdx="0" presStyleCnt="3"/>
      <dgm:spPr/>
    </dgm:pt>
    <dgm:pt modelId="{C4275A7B-A898-441A-AE32-D509756B4F4F}" type="pres">
      <dgm:prSet presAssocID="{84FA1637-A68C-449D-8F79-109ECF04A9B1}" presName="sibTransNodeCircle" presStyleLbl="alignNode1" presStyleIdx="0" presStyleCnt="6">
        <dgm:presLayoutVars>
          <dgm:chMax val="0"/>
          <dgm:bulletEnabled/>
        </dgm:presLayoutVars>
      </dgm:prSet>
      <dgm:spPr/>
    </dgm:pt>
    <dgm:pt modelId="{EEB2A559-E7EE-4208-8B80-B6F5F95171D0}" type="pres">
      <dgm:prSet presAssocID="{D0770DED-C7E3-4BEC-896C-FF875A25CAFA}" presName="bottomLine" presStyleLbl="alignNode1" presStyleIdx="1" presStyleCnt="6">
        <dgm:presLayoutVars/>
      </dgm:prSet>
      <dgm:spPr/>
    </dgm:pt>
    <dgm:pt modelId="{1D6525CC-1515-426E-8E81-57AD246E638A}" type="pres">
      <dgm:prSet presAssocID="{D0770DED-C7E3-4BEC-896C-FF875A25CAFA}" presName="nodeText" presStyleLbl="bgAccFollowNode1" presStyleIdx="0" presStyleCnt="3">
        <dgm:presLayoutVars>
          <dgm:bulletEnabled val="1"/>
        </dgm:presLayoutVars>
      </dgm:prSet>
      <dgm:spPr/>
    </dgm:pt>
    <dgm:pt modelId="{C6EF4CFE-490B-4449-9ECC-7AF1B9C48ACE}" type="pres">
      <dgm:prSet presAssocID="{84FA1637-A68C-449D-8F79-109ECF04A9B1}" presName="sibTrans" presStyleCnt="0"/>
      <dgm:spPr/>
    </dgm:pt>
    <dgm:pt modelId="{AC6E36DB-85A8-4B6F-8FCF-26E5F20C8E09}" type="pres">
      <dgm:prSet presAssocID="{12B3A449-9D31-4048-908D-311AD2651183}" presName="compositeNode" presStyleCnt="0">
        <dgm:presLayoutVars>
          <dgm:bulletEnabled val="1"/>
        </dgm:presLayoutVars>
      </dgm:prSet>
      <dgm:spPr/>
    </dgm:pt>
    <dgm:pt modelId="{9681108E-0BE5-4A2C-BD46-AAD97BE085FF}" type="pres">
      <dgm:prSet presAssocID="{12B3A449-9D31-4048-908D-311AD2651183}" presName="bgRect" presStyleLbl="bgAccFollowNode1" presStyleIdx="1" presStyleCnt="3"/>
      <dgm:spPr/>
    </dgm:pt>
    <dgm:pt modelId="{AABB08E4-B55B-472A-8FA8-A44482352554}" type="pres">
      <dgm:prSet presAssocID="{ED785DDA-849B-4D0F-8FAB-A10EF2461D4F}" presName="sibTransNodeCircle" presStyleLbl="alignNode1" presStyleIdx="2" presStyleCnt="6">
        <dgm:presLayoutVars>
          <dgm:chMax val="0"/>
          <dgm:bulletEnabled/>
        </dgm:presLayoutVars>
      </dgm:prSet>
      <dgm:spPr/>
    </dgm:pt>
    <dgm:pt modelId="{0894A1C6-69DE-4E0C-819A-B8E4C4357123}" type="pres">
      <dgm:prSet presAssocID="{12B3A449-9D31-4048-908D-311AD2651183}" presName="bottomLine" presStyleLbl="alignNode1" presStyleIdx="3" presStyleCnt="6">
        <dgm:presLayoutVars/>
      </dgm:prSet>
      <dgm:spPr/>
    </dgm:pt>
    <dgm:pt modelId="{A02CF79C-A07E-419F-94FF-61E48DA3444C}" type="pres">
      <dgm:prSet presAssocID="{12B3A449-9D31-4048-908D-311AD2651183}" presName="nodeText" presStyleLbl="bgAccFollowNode1" presStyleIdx="1" presStyleCnt="3">
        <dgm:presLayoutVars>
          <dgm:bulletEnabled val="1"/>
        </dgm:presLayoutVars>
      </dgm:prSet>
      <dgm:spPr/>
    </dgm:pt>
    <dgm:pt modelId="{C7B68FF7-C5CC-492D-A380-092A7E5A37B6}" type="pres">
      <dgm:prSet presAssocID="{ED785DDA-849B-4D0F-8FAB-A10EF2461D4F}" presName="sibTrans" presStyleCnt="0"/>
      <dgm:spPr/>
    </dgm:pt>
    <dgm:pt modelId="{0D0D372E-516A-4420-9394-60DE5C3B8ADD}" type="pres">
      <dgm:prSet presAssocID="{F9BE132D-FC26-4787-ACCA-422F908751EE}" presName="compositeNode" presStyleCnt="0">
        <dgm:presLayoutVars>
          <dgm:bulletEnabled val="1"/>
        </dgm:presLayoutVars>
      </dgm:prSet>
      <dgm:spPr/>
    </dgm:pt>
    <dgm:pt modelId="{944F4710-3408-401D-80E4-296288B22CFB}" type="pres">
      <dgm:prSet presAssocID="{F9BE132D-FC26-4787-ACCA-422F908751EE}" presName="bgRect" presStyleLbl="bgAccFollowNode1" presStyleIdx="2" presStyleCnt="3"/>
      <dgm:spPr/>
    </dgm:pt>
    <dgm:pt modelId="{B4102317-31A8-4408-955C-43C249CD832F}" type="pres">
      <dgm:prSet presAssocID="{322883C5-569A-4308-BE49-66FA7362851D}" presName="sibTransNodeCircle" presStyleLbl="alignNode1" presStyleIdx="4" presStyleCnt="6">
        <dgm:presLayoutVars>
          <dgm:chMax val="0"/>
          <dgm:bulletEnabled/>
        </dgm:presLayoutVars>
      </dgm:prSet>
      <dgm:spPr/>
    </dgm:pt>
    <dgm:pt modelId="{D4DBAC52-5EFE-473F-9534-BC20D2C217BB}" type="pres">
      <dgm:prSet presAssocID="{F9BE132D-FC26-4787-ACCA-422F908751EE}" presName="bottomLine" presStyleLbl="alignNode1" presStyleIdx="5" presStyleCnt="6">
        <dgm:presLayoutVars/>
      </dgm:prSet>
      <dgm:spPr/>
    </dgm:pt>
    <dgm:pt modelId="{9974C525-ABEF-484C-A39D-543CF7D70A0C}" type="pres">
      <dgm:prSet presAssocID="{F9BE132D-FC26-4787-ACCA-422F908751EE}" presName="nodeText" presStyleLbl="bgAccFollowNode1" presStyleIdx="2" presStyleCnt="3">
        <dgm:presLayoutVars>
          <dgm:bulletEnabled val="1"/>
        </dgm:presLayoutVars>
      </dgm:prSet>
      <dgm:spPr/>
    </dgm:pt>
  </dgm:ptLst>
  <dgm:cxnLst>
    <dgm:cxn modelId="{67AE7F04-76B0-4C97-AED9-9ADD5F2094AB}" srcId="{C32C020A-E28F-42AA-A4F7-50C83E6F3A45}" destId="{F9BE132D-FC26-4787-ACCA-422F908751EE}" srcOrd="2" destOrd="0" parTransId="{3CDD8CC2-7B36-483C-96E3-E4156B5DB295}" sibTransId="{322883C5-569A-4308-BE49-66FA7362851D}"/>
    <dgm:cxn modelId="{41A6260D-7050-47F1-8AA6-D62C511A5DE4}" type="presOf" srcId="{D0770DED-C7E3-4BEC-896C-FF875A25CAFA}" destId="{1D6525CC-1515-426E-8E81-57AD246E638A}" srcOrd="1" destOrd="0" presId="urn:microsoft.com/office/officeart/2016/7/layout/BasicLinearProcessNumbered"/>
    <dgm:cxn modelId="{BB0A201D-975C-41B4-8A5E-1814A23C03EA}" type="presOf" srcId="{C32C020A-E28F-42AA-A4F7-50C83E6F3A45}" destId="{7E48CB99-F3E3-4D66-80F7-948FCCED19EE}" srcOrd="0" destOrd="0" presId="urn:microsoft.com/office/officeart/2016/7/layout/BasicLinearProcessNumbered"/>
    <dgm:cxn modelId="{A4720322-B720-41CB-88F9-D92A760406AD}" type="presOf" srcId="{12B3A449-9D31-4048-908D-311AD2651183}" destId="{9681108E-0BE5-4A2C-BD46-AAD97BE085FF}" srcOrd="0" destOrd="0" presId="urn:microsoft.com/office/officeart/2016/7/layout/BasicLinearProcessNumbered"/>
    <dgm:cxn modelId="{807F0A5C-1F58-4D54-8EE4-38605932BEEE}" srcId="{C32C020A-E28F-42AA-A4F7-50C83E6F3A45}" destId="{D0770DED-C7E3-4BEC-896C-FF875A25CAFA}" srcOrd="0" destOrd="0" parTransId="{44B88B96-235F-4D8B-B6C0-09E902A0BE6F}" sibTransId="{84FA1637-A68C-449D-8F79-109ECF04A9B1}"/>
    <dgm:cxn modelId="{4D861B6F-1084-418C-AD66-AA656947765D}" type="presOf" srcId="{84FA1637-A68C-449D-8F79-109ECF04A9B1}" destId="{C4275A7B-A898-441A-AE32-D509756B4F4F}" srcOrd="0" destOrd="0" presId="urn:microsoft.com/office/officeart/2016/7/layout/BasicLinearProcessNumbered"/>
    <dgm:cxn modelId="{5A002E84-FD16-4161-B4E3-DC934BC64619}" srcId="{C32C020A-E28F-42AA-A4F7-50C83E6F3A45}" destId="{12B3A449-9D31-4048-908D-311AD2651183}" srcOrd="1" destOrd="0" parTransId="{9FDDC1B0-18B2-4DAD-A683-CCBFFB88B284}" sibTransId="{ED785DDA-849B-4D0F-8FAB-A10EF2461D4F}"/>
    <dgm:cxn modelId="{389E21CE-7D0A-4C87-ADA9-43CAD84CB159}" type="presOf" srcId="{ED785DDA-849B-4D0F-8FAB-A10EF2461D4F}" destId="{AABB08E4-B55B-472A-8FA8-A44482352554}" srcOrd="0" destOrd="0" presId="urn:microsoft.com/office/officeart/2016/7/layout/BasicLinearProcessNumbered"/>
    <dgm:cxn modelId="{426D67DA-5108-44E8-8AAC-8B2CC3F8CE18}" type="presOf" srcId="{D0770DED-C7E3-4BEC-896C-FF875A25CAFA}" destId="{2218939D-9436-443E-9B0F-488438041FE6}" srcOrd="0" destOrd="0" presId="urn:microsoft.com/office/officeart/2016/7/layout/BasicLinearProcessNumbered"/>
    <dgm:cxn modelId="{61072FDD-8C72-4F3A-A131-863C4FB4E89C}" type="presOf" srcId="{F9BE132D-FC26-4787-ACCA-422F908751EE}" destId="{9974C525-ABEF-484C-A39D-543CF7D70A0C}" srcOrd="1" destOrd="0" presId="urn:microsoft.com/office/officeart/2016/7/layout/BasicLinearProcessNumbered"/>
    <dgm:cxn modelId="{89C5FFEB-FB66-4459-9DEF-731AF9C5B67A}" type="presOf" srcId="{322883C5-569A-4308-BE49-66FA7362851D}" destId="{B4102317-31A8-4408-955C-43C249CD832F}" srcOrd="0" destOrd="0" presId="urn:microsoft.com/office/officeart/2016/7/layout/BasicLinearProcessNumbered"/>
    <dgm:cxn modelId="{97284FEE-2109-47A2-B2EB-47BDE025E961}" type="presOf" srcId="{F9BE132D-FC26-4787-ACCA-422F908751EE}" destId="{944F4710-3408-401D-80E4-296288B22CFB}" srcOrd="0" destOrd="0" presId="urn:microsoft.com/office/officeart/2016/7/layout/BasicLinearProcessNumbered"/>
    <dgm:cxn modelId="{8AE1FAF9-D08B-4CD2-996A-6960EE706CF5}" type="presOf" srcId="{12B3A449-9D31-4048-908D-311AD2651183}" destId="{A02CF79C-A07E-419F-94FF-61E48DA3444C}" srcOrd="1" destOrd="0" presId="urn:microsoft.com/office/officeart/2016/7/layout/BasicLinearProcessNumbered"/>
    <dgm:cxn modelId="{AC5C398A-AD31-41BD-B4F6-8E7A7E57E8F8}" type="presParOf" srcId="{7E48CB99-F3E3-4D66-80F7-948FCCED19EE}" destId="{B4DA21D5-B605-4C34-A187-E8DF444A1624}" srcOrd="0" destOrd="0" presId="urn:microsoft.com/office/officeart/2016/7/layout/BasicLinearProcessNumbered"/>
    <dgm:cxn modelId="{ADC722FD-3859-4CE8-B78D-115DA323F97E}" type="presParOf" srcId="{B4DA21D5-B605-4C34-A187-E8DF444A1624}" destId="{2218939D-9436-443E-9B0F-488438041FE6}" srcOrd="0" destOrd="0" presId="urn:microsoft.com/office/officeart/2016/7/layout/BasicLinearProcessNumbered"/>
    <dgm:cxn modelId="{23394E66-E9EE-40F5-ACB2-D6308E7E7A2C}" type="presParOf" srcId="{B4DA21D5-B605-4C34-A187-E8DF444A1624}" destId="{C4275A7B-A898-441A-AE32-D509756B4F4F}" srcOrd="1" destOrd="0" presId="urn:microsoft.com/office/officeart/2016/7/layout/BasicLinearProcessNumbered"/>
    <dgm:cxn modelId="{4CE38908-758A-4D44-B106-3EC47E10DFCD}" type="presParOf" srcId="{B4DA21D5-B605-4C34-A187-E8DF444A1624}" destId="{EEB2A559-E7EE-4208-8B80-B6F5F95171D0}" srcOrd="2" destOrd="0" presId="urn:microsoft.com/office/officeart/2016/7/layout/BasicLinearProcessNumbered"/>
    <dgm:cxn modelId="{5CD4C6AD-38FF-4484-A78A-542FB7415D2F}" type="presParOf" srcId="{B4DA21D5-B605-4C34-A187-E8DF444A1624}" destId="{1D6525CC-1515-426E-8E81-57AD246E638A}" srcOrd="3" destOrd="0" presId="urn:microsoft.com/office/officeart/2016/7/layout/BasicLinearProcessNumbered"/>
    <dgm:cxn modelId="{DCD18458-70C5-4760-BE6B-123E79EDD32A}" type="presParOf" srcId="{7E48CB99-F3E3-4D66-80F7-948FCCED19EE}" destId="{C6EF4CFE-490B-4449-9ECC-7AF1B9C48ACE}" srcOrd="1" destOrd="0" presId="urn:microsoft.com/office/officeart/2016/7/layout/BasicLinearProcessNumbered"/>
    <dgm:cxn modelId="{500A90C1-7C34-472A-9AA8-BD6C6B9E96E3}" type="presParOf" srcId="{7E48CB99-F3E3-4D66-80F7-948FCCED19EE}" destId="{AC6E36DB-85A8-4B6F-8FCF-26E5F20C8E09}" srcOrd="2" destOrd="0" presId="urn:microsoft.com/office/officeart/2016/7/layout/BasicLinearProcessNumbered"/>
    <dgm:cxn modelId="{2177491F-B356-49E8-A850-2E70F5DA83E6}" type="presParOf" srcId="{AC6E36DB-85A8-4B6F-8FCF-26E5F20C8E09}" destId="{9681108E-0BE5-4A2C-BD46-AAD97BE085FF}" srcOrd="0" destOrd="0" presId="urn:microsoft.com/office/officeart/2016/7/layout/BasicLinearProcessNumbered"/>
    <dgm:cxn modelId="{69259EB6-F3B3-4FD5-BF3B-FC342E2EA758}" type="presParOf" srcId="{AC6E36DB-85A8-4B6F-8FCF-26E5F20C8E09}" destId="{AABB08E4-B55B-472A-8FA8-A44482352554}" srcOrd="1" destOrd="0" presId="urn:microsoft.com/office/officeart/2016/7/layout/BasicLinearProcessNumbered"/>
    <dgm:cxn modelId="{25DEAC11-E33E-41CD-B82E-6521B6DDCA30}" type="presParOf" srcId="{AC6E36DB-85A8-4B6F-8FCF-26E5F20C8E09}" destId="{0894A1C6-69DE-4E0C-819A-B8E4C4357123}" srcOrd="2" destOrd="0" presId="urn:microsoft.com/office/officeart/2016/7/layout/BasicLinearProcessNumbered"/>
    <dgm:cxn modelId="{A4F2CAA1-4FC8-440F-8EB0-D3F9C7460088}" type="presParOf" srcId="{AC6E36DB-85A8-4B6F-8FCF-26E5F20C8E09}" destId="{A02CF79C-A07E-419F-94FF-61E48DA3444C}" srcOrd="3" destOrd="0" presId="urn:microsoft.com/office/officeart/2016/7/layout/BasicLinearProcessNumbered"/>
    <dgm:cxn modelId="{8720F1E0-01E9-4025-94D5-EF60DAC4DFC4}" type="presParOf" srcId="{7E48CB99-F3E3-4D66-80F7-948FCCED19EE}" destId="{C7B68FF7-C5CC-492D-A380-092A7E5A37B6}" srcOrd="3" destOrd="0" presId="urn:microsoft.com/office/officeart/2016/7/layout/BasicLinearProcessNumbered"/>
    <dgm:cxn modelId="{BF01F64E-FC51-4183-9C1F-4F35348CFB31}" type="presParOf" srcId="{7E48CB99-F3E3-4D66-80F7-948FCCED19EE}" destId="{0D0D372E-516A-4420-9394-60DE5C3B8ADD}" srcOrd="4" destOrd="0" presId="urn:microsoft.com/office/officeart/2016/7/layout/BasicLinearProcessNumbered"/>
    <dgm:cxn modelId="{D9CDEBBE-5B60-463B-B6C1-EB3BFB4237B5}" type="presParOf" srcId="{0D0D372E-516A-4420-9394-60DE5C3B8ADD}" destId="{944F4710-3408-401D-80E4-296288B22CFB}" srcOrd="0" destOrd="0" presId="urn:microsoft.com/office/officeart/2016/7/layout/BasicLinearProcessNumbered"/>
    <dgm:cxn modelId="{E430BC99-E634-4D95-8470-159298057950}" type="presParOf" srcId="{0D0D372E-516A-4420-9394-60DE5C3B8ADD}" destId="{B4102317-31A8-4408-955C-43C249CD832F}" srcOrd="1" destOrd="0" presId="urn:microsoft.com/office/officeart/2016/7/layout/BasicLinearProcessNumbered"/>
    <dgm:cxn modelId="{0C8BB4EE-956D-4AB5-8AAB-E837EAAACFF7}" type="presParOf" srcId="{0D0D372E-516A-4420-9394-60DE5C3B8ADD}" destId="{D4DBAC52-5EFE-473F-9534-BC20D2C217BB}" srcOrd="2" destOrd="0" presId="urn:microsoft.com/office/officeart/2016/7/layout/BasicLinearProcessNumbered"/>
    <dgm:cxn modelId="{0C5C6E6D-D8AC-4E62-AAE1-9579D3BFBFAA}" type="presParOf" srcId="{0D0D372E-516A-4420-9394-60DE5C3B8ADD}" destId="{9974C525-ABEF-484C-A39D-543CF7D70A0C}"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6CFDF8-1970-4485-92B5-D657D567C080}" type="doc">
      <dgm:prSet loTypeId="urn:microsoft.com/office/officeart/2005/8/layout/radial1" loCatId="cycle" qsTypeId="urn:microsoft.com/office/officeart/2005/8/quickstyle/simple1" qsCatId="simple" csTypeId="urn:microsoft.com/office/officeart/2005/8/colors/colorful5" csCatId="colorful" phldr="1"/>
      <dgm:spPr/>
      <dgm:t>
        <a:bodyPr/>
        <a:lstStyle/>
        <a:p>
          <a:endParaRPr lang="en-GB"/>
        </a:p>
      </dgm:t>
    </dgm:pt>
    <dgm:pt modelId="{C727610F-F21E-4B3C-A981-F2C1BFD03F64}">
      <dgm:prSet phldrT="[Text]"/>
      <dgm:spPr/>
      <dgm:t>
        <a:bodyPr/>
        <a:lstStyle/>
        <a:p>
          <a:r>
            <a:rPr lang="en-GB" dirty="0"/>
            <a:t>Sleep Hygiene Top Tips</a:t>
          </a:r>
        </a:p>
      </dgm:t>
    </dgm:pt>
    <dgm:pt modelId="{BF48071E-8FE0-4578-A1D3-BBD17D764D94}" type="parTrans" cxnId="{142B95C6-1F4B-4F01-B418-EB23712D842D}">
      <dgm:prSet/>
      <dgm:spPr/>
      <dgm:t>
        <a:bodyPr/>
        <a:lstStyle/>
        <a:p>
          <a:endParaRPr lang="en-GB"/>
        </a:p>
      </dgm:t>
    </dgm:pt>
    <dgm:pt modelId="{9158CC91-B843-4A6C-9E43-8548A667B882}" type="sibTrans" cxnId="{142B95C6-1F4B-4F01-B418-EB23712D842D}">
      <dgm:prSet/>
      <dgm:spPr/>
      <dgm:t>
        <a:bodyPr/>
        <a:lstStyle/>
        <a:p>
          <a:endParaRPr lang="en-GB"/>
        </a:p>
      </dgm:t>
    </dgm:pt>
    <dgm:pt modelId="{56FAB235-3CDB-4920-9855-E55EA03B05C3}">
      <dgm:prSet phldrT="[Text]" custT="1"/>
      <dgm:spPr/>
      <dgm:t>
        <a:bodyPr/>
        <a:lstStyle/>
        <a:p>
          <a:r>
            <a:rPr lang="en-GB" sz="1300" dirty="0"/>
            <a:t>Limit caffeine – especially after 12</a:t>
          </a:r>
        </a:p>
      </dgm:t>
    </dgm:pt>
    <dgm:pt modelId="{4D64736A-EAFA-42FF-B0AB-34953EED70F2}" type="sibTrans" cxnId="{1AF3A9CF-1F60-4CE8-9E05-E70D3137CF16}">
      <dgm:prSet/>
      <dgm:spPr/>
      <dgm:t>
        <a:bodyPr/>
        <a:lstStyle/>
        <a:p>
          <a:endParaRPr lang="en-GB"/>
        </a:p>
      </dgm:t>
    </dgm:pt>
    <dgm:pt modelId="{7C1831C8-7924-4BBB-997B-81C22B12432B}" type="parTrans" cxnId="{1AF3A9CF-1F60-4CE8-9E05-E70D3137CF16}">
      <dgm:prSet/>
      <dgm:spPr/>
      <dgm:t>
        <a:bodyPr/>
        <a:lstStyle/>
        <a:p>
          <a:endParaRPr lang="en-GB" dirty="0"/>
        </a:p>
      </dgm:t>
    </dgm:pt>
    <dgm:pt modelId="{B76E35C5-F60A-4FF8-988C-C1A8437202EF}">
      <dgm:prSet phldrT="[Text]" custT="1"/>
      <dgm:spPr/>
      <dgm:t>
        <a:bodyPr/>
        <a:lstStyle/>
        <a:p>
          <a:r>
            <a:rPr lang="en-GB" sz="1300" dirty="0"/>
            <a:t>Regular exercise</a:t>
          </a:r>
        </a:p>
      </dgm:t>
    </dgm:pt>
    <dgm:pt modelId="{435C81DE-C346-41D1-B5CD-4B4EE1E076FC}" type="sibTrans" cxnId="{102547FD-ECDC-4889-9254-4F59BFEFD90A}">
      <dgm:prSet/>
      <dgm:spPr/>
      <dgm:t>
        <a:bodyPr/>
        <a:lstStyle/>
        <a:p>
          <a:endParaRPr lang="en-GB"/>
        </a:p>
      </dgm:t>
    </dgm:pt>
    <dgm:pt modelId="{76B443B4-6BAA-4F74-9AB5-849E415372FA}" type="parTrans" cxnId="{102547FD-ECDC-4889-9254-4F59BFEFD90A}">
      <dgm:prSet/>
      <dgm:spPr/>
      <dgm:t>
        <a:bodyPr/>
        <a:lstStyle/>
        <a:p>
          <a:endParaRPr lang="en-GB" dirty="0"/>
        </a:p>
      </dgm:t>
    </dgm:pt>
    <dgm:pt modelId="{CFA9DDDC-225E-4969-BEF2-A776F9BEADB0}">
      <dgm:prSet phldrT="[Text]" custT="1"/>
      <dgm:spPr/>
      <dgm:t>
        <a:bodyPr/>
        <a:lstStyle/>
        <a:p>
          <a:r>
            <a:rPr lang="en-GB" sz="1300" dirty="0"/>
            <a:t>Cool, dark, quiet bedroom</a:t>
          </a:r>
        </a:p>
      </dgm:t>
    </dgm:pt>
    <dgm:pt modelId="{A87C46B8-7217-4440-8365-2A7AEAC3DEE6}" type="sibTrans" cxnId="{B07DC447-0D42-43C8-AA3E-544F37D9E900}">
      <dgm:prSet/>
      <dgm:spPr/>
      <dgm:t>
        <a:bodyPr/>
        <a:lstStyle/>
        <a:p>
          <a:endParaRPr lang="en-GB"/>
        </a:p>
      </dgm:t>
    </dgm:pt>
    <dgm:pt modelId="{BC7A5654-6C0F-418A-8721-267C6BDE9EF3}" type="parTrans" cxnId="{B07DC447-0D42-43C8-AA3E-544F37D9E900}">
      <dgm:prSet/>
      <dgm:spPr/>
      <dgm:t>
        <a:bodyPr/>
        <a:lstStyle/>
        <a:p>
          <a:endParaRPr lang="en-GB" dirty="0"/>
        </a:p>
      </dgm:t>
    </dgm:pt>
    <dgm:pt modelId="{0FF09D79-3FE3-4C95-A91B-E777447FCB99}">
      <dgm:prSet phldrT="[Text]" custT="1"/>
      <dgm:spPr/>
      <dgm:t>
        <a:bodyPr/>
        <a:lstStyle/>
        <a:p>
          <a:r>
            <a:rPr lang="en-GB" sz="1300" dirty="0"/>
            <a:t>Reduce blue wave light exposure in the evening</a:t>
          </a:r>
        </a:p>
      </dgm:t>
    </dgm:pt>
    <dgm:pt modelId="{E85E0E21-C7A3-45AA-BD95-9E1D53DF7372}" type="sibTrans" cxnId="{A3C0E6EA-0704-4921-A6FE-D8766899EF36}">
      <dgm:prSet/>
      <dgm:spPr/>
      <dgm:t>
        <a:bodyPr/>
        <a:lstStyle/>
        <a:p>
          <a:endParaRPr lang="en-GB"/>
        </a:p>
      </dgm:t>
    </dgm:pt>
    <dgm:pt modelId="{9C5AA4E7-393F-4110-95A2-154D52799996}" type="parTrans" cxnId="{A3C0E6EA-0704-4921-A6FE-D8766899EF36}">
      <dgm:prSet/>
      <dgm:spPr/>
      <dgm:t>
        <a:bodyPr/>
        <a:lstStyle/>
        <a:p>
          <a:endParaRPr lang="en-GB" dirty="0"/>
        </a:p>
      </dgm:t>
    </dgm:pt>
    <dgm:pt modelId="{42FADEAB-02BA-46EC-80F3-0759DE364444}">
      <dgm:prSet phldrT="[Text]" custT="1"/>
      <dgm:spPr/>
      <dgm:t>
        <a:bodyPr/>
        <a:lstStyle/>
        <a:p>
          <a:r>
            <a:rPr lang="en-GB" sz="1300" dirty="0"/>
            <a:t>Quiet relaxing activities before bed</a:t>
          </a:r>
        </a:p>
      </dgm:t>
    </dgm:pt>
    <dgm:pt modelId="{5C16B04C-9EE1-48F9-8CE9-FE5BD37F09D4}" type="sibTrans" cxnId="{88ABA69C-BCAC-4E37-A1DF-CDAA3924D103}">
      <dgm:prSet/>
      <dgm:spPr/>
      <dgm:t>
        <a:bodyPr/>
        <a:lstStyle/>
        <a:p>
          <a:endParaRPr lang="en-GB"/>
        </a:p>
      </dgm:t>
    </dgm:pt>
    <dgm:pt modelId="{AABC177C-71A1-4AA7-A915-6040B3242F2D}" type="parTrans" cxnId="{88ABA69C-BCAC-4E37-A1DF-CDAA3924D103}">
      <dgm:prSet/>
      <dgm:spPr/>
      <dgm:t>
        <a:bodyPr/>
        <a:lstStyle/>
        <a:p>
          <a:endParaRPr lang="en-GB" dirty="0"/>
        </a:p>
      </dgm:t>
    </dgm:pt>
    <dgm:pt modelId="{5AA45A3E-B39D-482E-941D-5338C152390F}">
      <dgm:prSet phldrT="[Text]" custT="1"/>
      <dgm:spPr/>
      <dgm:t>
        <a:bodyPr/>
        <a:lstStyle/>
        <a:p>
          <a:r>
            <a:rPr lang="en-GB" sz="1300" dirty="0"/>
            <a:t>Turn off social media notifications when sleeping</a:t>
          </a:r>
        </a:p>
      </dgm:t>
    </dgm:pt>
    <dgm:pt modelId="{F093C8B4-61E0-43FA-827D-76FC5D0EDBF9}" type="sibTrans" cxnId="{AC87C1C6-1703-4673-B5CE-71291E60CC67}">
      <dgm:prSet/>
      <dgm:spPr/>
      <dgm:t>
        <a:bodyPr/>
        <a:lstStyle/>
        <a:p>
          <a:endParaRPr lang="en-GB"/>
        </a:p>
      </dgm:t>
    </dgm:pt>
    <dgm:pt modelId="{0F76CAAF-0859-458C-93F2-F4F0D32AE0A6}" type="parTrans" cxnId="{AC87C1C6-1703-4673-B5CE-71291E60CC67}">
      <dgm:prSet/>
      <dgm:spPr/>
      <dgm:t>
        <a:bodyPr/>
        <a:lstStyle/>
        <a:p>
          <a:endParaRPr lang="en-GB" dirty="0"/>
        </a:p>
      </dgm:t>
    </dgm:pt>
    <dgm:pt modelId="{513198DF-0F73-412A-B2B4-BA1A9E63E455}">
      <dgm:prSet phldrT="[Text]" custT="1"/>
      <dgm:spPr/>
      <dgm:t>
        <a:bodyPr/>
        <a:lstStyle/>
        <a:p>
          <a:r>
            <a:rPr lang="en-GB" sz="1300" dirty="0"/>
            <a:t>Wake at the same time every day (including weekends)</a:t>
          </a:r>
        </a:p>
      </dgm:t>
    </dgm:pt>
    <dgm:pt modelId="{E2EF7BEE-0A20-4F35-A17D-211CF09CAF2E}" type="sibTrans" cxnId="{C7E887CF-EEC2-4E32-8898-AA501B325A57}">
      <dgm:prSet/>
      <dgm:spPr/>
      <dgm:t>
        <a:bodyPr/>
        <a:lstStyle/>
        <a:p>
          <a:endParaRPr lang="en-GB"/>
        </a:p>
      </dgm:t>
    </dgm:pt>
    <dgm:pt modelId="{C6B2181E-8132-46D7-8FF9-2B227113CB31}" type="parTrans" cxnId="{C7E887CF-EEC2-4E32-8898-AA501B325A57}">
      <dgm:prSet/>
      <dgm:spPr/>
      <dgm:t>
        <a:bodyPr/>
        <a:lstStyle/>
        <a:p>
          <a:endParaRPr lang="en-GB" dirty="0"/>
        </a:p>
      </dgm:t>
    </dgm:pt>
    <dgm:pt modelId="{40165AAC-AAB0-4FB3-B596-02D68F56AA90}">
      <dgm:prSet phldrT="[Text]" custT="1"/>
      <dgm:spPr/>
      <dgm:t>
        <a:bodyPr/>
        <a:lstStyle/>
        <a:p>
          <a:r>
            <a:rPr lang="en-GB" sz="1300" dirty="0"/>
            <a:t>Routine throughout the day – meals, activities</a:t>
          </a:r>
        </a:p>
      </dgm:t>
    </dgm:pt>
    <dgm:pt modelId="{80A1B9D2-AED7-4D01-9464-03F3FA1F812D}" type="sibTrans" cxnId="{C6DF448A-DDE2-4872-B64B-63A7C89E7D29}">
      <dgm:prSet/>
      <dgm:spPr/>
      <dgm:t>
        <a:bodyPr/>
        <a:lstStyle/>
        <a:p>
          <a:endParaRPr lang="en-GB"/>
        </a:p>
      </dgm:t>
    </dgm:pt>
    <dgm:pt modelId="{60062193-52DA-4C49-B433-077FA8553219}" type="parTrans" cxnId="{C6DF448A-DDE2-4872-B64B-63A7C89E7D29}">
      <dgm:prSet/>
      <dgm:spPr/>
      <dgm:t>
        <a:bodyPr/>
        <a:lstStyle/>
        <a:p>
          <a:endParaRPr lang="en-GB" dirty="0"/>
        </a:p>
      </dgm:t>
    </dgm:pt>
    <dgm:pt modelId="{D187CACB-4CDD-4BC2-9596-A7680D08F871}">
      <dgm:prSet phldrT="[Text]" custT="1"/>
      <dgm:spPr/>
      <dgm:t>
        <a:bodyPr/>
        <a:lstStyle/>
        <a:p>
          <a:r>
            <a:rPr lang="en-GB" sz="1300" dirty="0"/>
            <a:t>Bedtime routine / habits</a:t>
          </a:r>
        </a:p>
      </dgm:t>
    </dgm:pt>
    <dgm:pt modelId="{A67D7269-377E-4833-A06F-E48D07C6B1CF}" type="sibTrans" cxnId="{B7EC92FB-A665-4C20-9B76-6BFE2D039CAE}">
      <dgm:prSet/>
      <dgm:spPr/>
      <dgm:t>
        <a:bodyPr/>
        <a:lstStyle/>
        <a:p>
          <a:endParaRPr lang="en-GB"/>
        </a:p>
      </dgm:t>
    </dgm:pt>
    <dgm:pt modelId="{4D016D97-FD15-4529-B943-B31F8EB99157}" type="parTrans" cxnId="{B7EC92FB-A665-4C20-9B76-6BFE2D039CAE}">
      <dgm:prSet/>
      <dgm:spPr/>
      <dgm:t>
        <a:bodyPr/>
        <a:lstStyle/>
        <a:p>
          <a:endParaRPr lang="en-GB" dirty="0"/>
        </a:p>
      </dgm:t>
    </dgm:pt>
    <dgm:pt modelId="{206D3FB8-5412-4302-B25B-CD4753ECEE1C}">
      <dgm:prSet phldrT="[Text]" custT="1"/>
      <dgm:spPr/>
      <dgm:t>
        <a:bodyPr/>
        <a:lstStyle/>
        <a:p>
          <a:r>
            <a:rPr lang="en-GB" sz="1300" dirty="0"/>
            <a:t>Don’t go to bed hungry or too full</a:t>
          </a:r>
        </a:p>
      </dgm:t>
    </dgm:pt>
    <dgm:pt modelId="{1EE87B9D-94BF-4BC4-9956-FB6FBEC0562F}" type="sibTrans" cxnId="{80EA5A59-20FE-4201-9A15-07EA9AB7E43B}">
      <dgm:prSet/>
      <dgm:spPr/>
      <dgm:t>
        <a:bodyPr/>
        <a:lstStyle/>
        <a:p>
          <a:endParaRPr lang="en-GB"/>
        </a:p>
      </dgm:t>
    </dgm:pt>
    <dgm:pt modelId="{FF050548-52EA-4FC3-92BA-8629F3A226EE}" type="parTrans" cxnId="{80EA5A59-20FE-4201-9A15-07EA9AB7E43B}">
      <dgm:prSet/>
      <dgm:spPr/>
      <dgm:t>
        <a:bodyPr/>
        <a:lstStyle/>
        <a:p>
          <a:endParaRPr lang="en-GB" dirty="0"/>
        </a:p>
      </dgm:t>
    </dgm:pt>
    <dgm:pt modelId="{83528993-6613-4814-9FCB-761C568F9020}">
      <dgm:prSet phldrT="[Text]" custT="1"/>
      <dgm:spPr/>
      <dgm:t>
        <a:bodyPr/>
        <a:lstStyle/>
        <a:p>
          <a:r>
            <a:rPr lang="en-GB" sz="1300" dirty="0"/>
            <a:t>Realistic bedtime</a:t>
          </a:r>
        </a:p>
      </dgm:t>
    </dgm:pt>
    <dgm:pt modelId="{54F3C251-61A0-4C84-B04C-9B431070AC02}" type="sibTrans" cxnId="{A994BF99-D800-4984-BDD6-95F169CBEF22}">
      <dgm:prSet/>
      <dgm:spPr/>
      <dgm:t>
        <a:bodyPr/>
        <a:lstStyle/>
        <a:p>
          <a:endParaRPr lang="en-GB"/>
        </a:p>
      </dgm:t>
    </dgm:pt>
    <dgm:pt modelId="{7CAF03B8-1349-4630-B2AC-DF3E12DA4A99}" type="parTrans" cxnId="{A994BF99-D800-4984-BDD6-95F169CBEF22}">
      <dgm:prSet/>
      <dgm:spPr/>
      <dgm:t>
        <a:bodyPr/>
        <a:lstStyle/>
        <a:p>
          <a:endParaRPr lang="en-GB" dirty="0"/>
        </a:p>
      </dgm:t>
    </dgm:pt>
    <dgm:pt modelId="{7002E416-DAEB-435F-9B31-FBB53A0C58A9}" type="pres">
      <dgm:prSet presAssocID="{5B6CFDF8-1970-4485-92B5-D657D567C080}" presName="cycle" presStyleCnt="0">
        <dgm:presLayoutVars>
          <dgm:chMax val="1"/>
          <dgm:dir/>
          <dgm:animLvl val="ctr"/>
          <dgm:resizeHandles val="exact"/>
        </dgm:presLayoutVars>
      </dgm:prSet>
      <dgm:spPr/>
    </dgm:pt>
    <dgm:pt modelId="{2BE49553-5D2B-4640-8613-60548C0B01BE}" type="pres">
      <dgm:prSet presAssocID="{C727610F-F21E-4B3C-A981-F2C1BFD03F64}" presName="centerShape" presStyleLbl="node0" presStyleIdx="0" presStyleCnt="1" custScaleX="148053" custScaleY="148053"/>
      <dgm:spPr/>
    </dgm:pt>
    <dgm:pt modelId="{5E445956-4CE8-4C65-9059-D7147A43AB2A}" type="pres">
      <dgm:prSet presAssocID="{7C1831C8-7924-4BBB-997B-81C22B12432B}" presName="Name9" presStyleLbl="parChTrans1D2" presStyleIdx="0" presStyleCnt="11"/>
      <dgm:spPr/>
    </dgm:pt>
    <dgm:pt modelId="{9755F681-6315-4A24-A443-6BDCC28889C2}" type="pres">
      <dgm:prSet presAssocID="{7C1831C8-7924-4BBB-997B-81C22B12432B}" presName="connTx" presStyleLbl="parChTrans1D2" presStyleIdx="0" presStyleCnt="11"/>
      <dgm:spPr/>
    </dgm:pt>
    <dgm:pt modelId="{5071FCD1-DD0A-46D4-9C67-E3DBE22AC2C5}" type="pres">
      <dgm:prSet presAssocID="{56FAB235-3CDB-4920-9855-E55EA03B05C3}" presName="node" presStyleLbl="node1" presStyleIdx="0" presStyleCnt="11" custScaleX="129547" custScaleY="129547">
        <dgm:presLayoutVars>
          <dgm:bulletEnabled val="1"/>
        </dgm:presLayoutVars>
      </dgm:prSet>
      <dgm:spPr/>
    </dgm:pt>
    <dgm:pt modelId="{AF9B73C7-228A-4559-BB46-90B68A67BE32}" type="pres">
      <dgm:prSet presAssocID="{76B443B4-6BAA-4F74-9AB5-849E415372FA}" presName="Name9" presStyleLbl="parChTrans1D2" presStyleIdx="1" presStyleCnt="11"/>
      <dgm:spPr/>
    </dgm:pt>
    <dgm:pt modelId="{8A1FF8F7-3214-43A4-AAD8-563BD529BBA1}" type="pres">
      <dgm:prSet presAssocID="{76B443B4-6BAA-4F74-9AB5-849E415372FA}" presName="connTx" presStyleLbl="parChTrans1D2" presStyleIdx="1" presStyleCnt="11"/>
      <dgm:spPr/>
    </dgm:pt>
    <dgm:pt modelId="{AA9CEC57-5C9B-4EE6-AAA6-CA56E56B7CB5}" type="pres">
      <dgm:prSet presAssocID="{B76E35C5-F60A-4FF8-988C-C1A8437202EF}" presName="node" presStyleLbl="node1" presStyleIdx="1" presStyleCnt="11" custScaleX="129547" custScaleY="129547">
        <dgm:presLayoutVars>
          <dgm:bulletEnabled val="1"/>
        </dgm:presLayoutVars>
      </dgm:prSet>
      <dgm:spPr/>
    </dgm:pt>
    <dgm:pt modelId="{F3B839FE-E860-4B23-B2C8-F816FB1BB7AA}" type="pres">
      <dgm:prSet presAssocID="{BC7A5654-6C0F-418A-8721-267C6BDE9EF3}" presName="Name9" presStyleLbl="parChTrans1D2" presStyleIdx="2" presStyleCnt="11"/>
      <dgm:spPr/>
    </dgm:pt>
    <dgm:pt modelId="{9E10FC0F-7001-40B5-BC5C-A3E4BD1FE49C}" type="pres">
      <dgm:prSet presAssocID="{BC7A5654-6C0F-418A-8721-267C6BDE9EF3}" presName="connTx" presStyleLbl="parChTrans1D2" presStyleIdx="2" presStyleCnt="11"/>
      <dgm:spPr/>
    </dgm:pt>
    <dgm:pt modelId="{CACDFA0B-42F3-4A2E-BCC1-DC87EF03AE50}" type="pres">
      <dgm:prSet presAssocID="{CFA9DDDC-225E-4969-BEF2-A776F9BEADB0}" presName="node" presStyleLbl="node1" presStyleIdx="2" presStyleCnt="11" custScaleX="129547" custScaleY="129547">
        <dgm:presLayoutVars>
          <dgm:bulletEnabled val="1"/>
        </dgm:presLayoutVars>
      </dgm:prSet>
      <dgm:spPr/>
    </dgm:pt>
    <dgm:pt modelId="{606365CA-D431-42AB-BE47-CD3DE86D933D}" type="pres">
      <dgm:prSet presAssocID="{9C5AA4E7-393F-4110-95A2-154D52799996}" presName="Name9" presStyleLbl="parChTrans1D2" presStyleIdx="3" presStyleCnt="11"/>
      <dgm:spPr/>
    </dgm:pt>
    <dgm:pt modelId="{348F0269-9449-42D9-B541-7A4316BDF7BE}" type="pres">
      <dgm:prSet presAssocID="{9C5AA4E7-393F-4110-95A2-154D52799996}" presName="connTx" presStyleLbl="parChTrans1D2" presStyleIdx="3" presStyleCnt="11"/>
      <dgm:spPr/>
    </dgm:pt>
    <dgm:pt modelId="{7B585DBE-23F7-44A6-B677-241EA61504EC}" type="pres">
      <dgm:prSet presAssocID="{0FF09D79-3FE3-4C95-A91B-E777447FCB99}" presName="node" presStyleLbl="node1" presStyleIdx="3" presStyleCnt="11" custScaleX="129547" custScaleY="129547">
        <dgm:presLayoutVars>
          <dgm:bulletEnabled val="1"/>
        </dgm:presLayoutVars>
      </dgm:prSet>
      <dgm:spPr/>
    </dgm:pt>
    <dgm:pt modelId="{46410BE7-EA83-46BB-9D97-9973226F2D23}" type="pres">
      <dgm:prSet presAssocID="{AABC177C-71A1-4AA7-A915-6040B3242F2D}" presName="Name9" presStyleLbl="parChTrans1D2" presStyleIdx="4" presStyleCnt="11"/>
      <dgm:spPr/>
    </dgm:pt>
    <dgm:pt modelId="{E0A744C7-7248-4AD7-A311-32EAEB726787}" type="pres">
      <dgm:prSet presAssocID="{AABC177C-71A1-4AA7-A915-6040B3242F2D}" presName="connTx" presStyleLbl="parChTrans1D2" presStyleIdx="4" presStyleCnt="11"/>
      <dgm:spPr/>
    </dgm:pt>
    <dgm:pt modelId="{F639C481-D592-4FA6-B2BF-0F12F56C3B0B}" type="pres">
      <dgm:prSet presAssocID="{42FADEAB-02BA-46EC-80F3-0759DE364444}" presName="node" presStyleLbl="node1" presStyleIdx="4" presStyleCnt="11" custScaleX="129547" custScaleY="129547">
        <dgm:presLayoutVars>
          <dgm:bulletEnabled val="1"/>
        </dgm:presLayoutVars>
      </dgm:prSet>
      <dgm:spPr/>
    </dgm:pt>
    <dgm:pt modelId="{24A5957E-BF5F-421B-BF0F-C3F57F7D43A0}" type="pres">
      <dgm:prSet presAssocID="{0F76CAAF-0859-458C-93F2-F4F0D32AE0A6}" presName="Name9" presStyleLbl="parChTrans1D2" presStyleIdx="5" presStyleCnt="11"/>
      <dgm:spPr/>
    </dgm:pt>
    <dgm:pt modelId="{FEE1CC77-8134-44A7-8B71-AAA2E8287DCD}" type="pres">
      <dgm:prSet presAssocID="{0F76CAAF-0859-458C-93F2-F4F0D32AE0A6}" presName="connTx" presStyleLbl="parChTrans1D2" presStyleIdx="5" presStyleCnt="11"/>
      <dgm:spPr/>
    </dgm:pt>
    <dgm:pt modelId="{93CE2BE5-7462-4EBD-9769-C508B6CA694C}" type="pres">
      <dgm:prSet presAssocID="{5AA45A3E-B39D-482E-941D-5338C152390F}" presName="node" presStyleLbl="node1" presStyleIdx="5" presStyleCnt="11" custScaleX="129547" custScaleY="129547">
        <dgm:presLayoutVars>
          <dgm:bulletEnabled val="1"/>
        </dgm:presLayoutVars>
      </dgm:prSet>
      <dgm:spPr/>
    </dgm:pt>
    <dgm:pt modelId="{9AA6EE59-B026-44B3-9C51-B3B251F7B043}" type="pres">
      <dgm:prSet presAssocID="{C6B2181E-8132-46D7-8FF9-2B227113CB31}" presName="Name9" presStyleLbl="parChTrans1D2" presStyleIdx="6" presStyleCnt="11"/>
      <dgm:spPr/>
    </dgm:pt>
    <dgm:pt modelId="{8574827A-DF9C-45ED-8D5E-99B60605CB03}" type="pres">
      <dgm:prSet presAssocID="{C6B2181E-8132-46D7-8FF9-2B227113CB31}" presName="connTx" presStyleLbl="parChTrans1D2" presStyleIdx="6" presStyleCnt="11"/>
      <dgm:spPr/>
    </dgm:pt>
    <dgm:pt modelId="{1AE877A8-0552-4A2F-A0BC-C23D3DA0C18D}" type="pres">
      <dgm:prSet presAssocID="{513198DF-0F73-412A-B2B4-BA1A9E63E455}" presName="node" presStyleLbl="node1" presStyleIdx="6" presStyleCnt="11" custScaleX="129547" custScaleY="129547">
        <dgm:presLayoutVars>
          <dgm:bulletEnabled val="1"/>
        </dgm:presLayoutVars>
      </dgm:prSet>
      <dgm:spPr/>
    </dgm:pt>
    <dgm:pt modelId="{2B97D499-D56B-4079-9633-78E4A666C413}" type="pres">
      <dgm:prSet presAssocID="{60062193-52DA-4C49-B433-077FA8553219}" presName="Name9" presStyleLbl="parChTrans1D2" presStyleIdx="7" presStyleCnt="11"/>
      <dgm:spPr/>
    </dgm:pt>
    <dgm:pt modelId="{A584BF76-58EB-4AF9-9F13-9CDF36B68714}" type="pres">
      <dgm:prSet presAssocID="{60062193-52DA-4C49-B433-077FA8553219}" presName="connTx" presStyleLbl="parChTrans1D2" presStyleIdx="7" presStyleCnt="11"/>
      <dgm:spPr/>
    </dgm:pt>
    <dgm:pt modelId="{ADE4D4B4-99E6-4EBB-A01F-485814A59A12}" type="pres">
      <dgm:prSet presAssocID="{40165AAC-AAB0-4FB3-B596-02D68F56AA90}" presName="node" presStyleLbl="node1" presStyleIdx="7" presStyleCnt="11" custScaleX="129547" custScaleY="129547">
        <dgm:presLayoutVars>
          <dgm:bulletEnabled val="1"/>
        </dgm:presLayoutVars>
      </dgm:prSet>
      <dgm:spPr/>
    </dgm:pt>
    <dgm:pt modelId="{62B2368D-0547-4D87-91F8-A5060092FE56}" type="pres">
      <dgm:prSet presAssocID="{4D016D97-FD15-4529-B943-B31F8EB99157}" presName="Name9" presStyleLbl="parChTrans1D2" presStyleIdx="8" presStyleCnt="11"/>
      <dgm:spPr/>
    </dgm:pt>
    <dgm:pt modelId="{A09575F1-F920-457A-B99D-6A0C4B25AB04}" type="pres">
      <dgm:prSet presAssocID="{4D016D97-FD15-4529-B943-B31F8EB99157}" presName="connTx" presStyleLbl="parChTrans1D2" presStyleIdx="8" presStyleCnt="11"/>
      <dgm:spPr/>
    </dgm:pt>
    <dgm:pt modelId="{A63B67D8-F673-44C6-901B-287A02DDC188}" type="pres">
      <dgm:prSet presAssocID="{D187CACB-4CDD-4BC2-9596-A7680D08F871}" presName="node" presStyleLbl="node1" presStyleIdx="8" presStyleCnt="11" custScaleX="129547" custScaleY="129547">
        <dgm:presLayoutVars>
          <dgm:bulletEnabled val="1"/>
        </dgm:presLayoutVars>
      </dgm:prSet>
      <dgm:spPr/>
    </dgm:pt>
    <dgm:pt modelId="{544E7C02-FD73-4B66-9786-6E0E5D381547}" type="pres">
      <dgm:prSet presAssocID="{FF050548-52EA-4FC3-92BA-8629F3A226EE}" presName="Name9" presStyleLbl="parChTrans1D2" presStyleIdx="9" presStyleCnt="11"/>
      <dgm:spPr/>
    </dgm:pt>
    <dgm:pt modelId="{B776B3D9-2479-47A0-9607-2B1294F9EB04}" type="pres">
      <dgm:prSet presAssocID="{FF050548-52EA-4FC3-92BA-8629F3A226EE}" presName="connTx" presStyleLbl="parChTrans1D2" presStyleIdx="9" presStyleCnt="11"/>
      <dgm:spPr/>
    </dgm:pt>
    <dgm:pt modelId="{62F21912-75FE-4A21-A8CE-FB1B10529B6E}" type="pres">
      <dgm:prSet presAssocID="{206D3FB8-5412-4302-B25B-CD4753ECEE1C}" presName="node" presStyleLbl="node1" presStyleIdx="9" presStyleCnt="11" custScaleX="129547" custScaleY="129547">
        <dgm:presLayoutVars>
          <dgm:bulletEnabled val="1"/>
        </dgm:presLayoutVars>
      </dgm:prSet>
      <dgm:spPr/>
    </dgm:pt>
    <dgm:pt modelId="{01DA834E-82B6-4E14-B760-70951998E9A4}" type="pres">
      <dgm:prSet presAssocID="{7CAF03B8-1349-4630-B2AC-DF3E12DA4A99}" presName="Name9" presStyleLbl="parChTrans1D2" presStyleIdx="10" presStyleCnt="11"/>
      <dgm:spPr/>
    </dgm:pt>
    <dgm:pt modelId="{E9F1EFE8-4839-4365-AD35-1B7F2BD462BB}" type="pres">
      <dgm:prSet presAssocID="{7CAF03B8-1349-4630-B2AC-DF3E12DA4A99}" presName="connTx" presStyleLbl="parChTrans1D2" presStyleIdx="10" presStyleCnt="11"/>
      <dgm:spPr/>
    </dgm:pt>
    <dgm:pt modelId="{8D58102C-28FF-4609-AE57-839CA8AD1744}" type="pres">
      <dgm:prSet presAssocID="{83528993-6613-4814-9FCB-761C568F9020}" presName="node" presStyleLbl="node1" presStyleIdx="10" presStyleCnt="11" custScaleX="129547" custScaleY="129547">
        <dgm:presLayoutVars>
          <dgm:bulletEnabled val="1"/>
        </dgm:presLayoutVars>
      </dgm:prSet>
      <dgm:spPr/>
    </dgm:pt>
  </dgm:ptLst>
  <dgm:cxnLst>
    <dgm:cxn modelId="{EC434102-F78E-4FA3-BEBF-612EB0729F0A}" type="presOf" srcId="{AABC177C-71A1-4AA7-A915-6040B3242F2D}" destId="{E0A744C7-7248-4AD7-A311-32EAEB726787}" srcOrd="1" destOrd="0" presId="urn:microsoft.com/office/officeart/2005/8/layout/radial1"/>
    <dgm:cxn modelId="{C557B911-5F76-42D4-82AC-19C2ABAEA976}" type="presOf" srcId="{CFA9DDDC-225E-4969-BEF2-A776F9BEADB0}" destId="{CACDFA0B-42F3-4A2E-BCC1-DC87EF03AE50}" srcOrd="0" destOrd="0" presId="urn:microsoft.com/office/officeart/2005/8/layout/radial1"/>
    <dgm:cxn modelId="{F6240D19-E31D-41EE-BA60-E203A5DECC5C}" type="presOf" srcId="{40165AAC-AAB0-4FB3-B596-02D68F56AA90}" destId="{ADE4D4B4-99E6-4EBB-A01F-485814A59A12}" srcOrd="0" destOrd="0" presId="urn:microsoft.com/office/officeart/2005/8/layout/radial1"/>
    <dgm:cxn modelId="{4E21501E-236E-4C69-B42C-D1FF2CD3D188}" type="presOf" srcId="{7C1831C8-7924-4BBB-997B-81C22B12432B}" destId="{5E445956-4CE8-4C65-9059-D7147A43AB2A}" srcOrd="0" destOrd="0" presId="urn:microsoft.com/office/officeart/2005/8/layout/radial1"/>
    <dgm:cxn modelId="{E4A0841E-21BB-4269-AFE8-8893959F5363}" type="presOf" srcId="{56FAB235-3CDB-4920-9855-E55EA03B05C3}" destId="{5071FCD1-DD0A-46D4-9C67-E3DBE22AC2C5}" srcOrd="0" destOrd="0" presId="urn:microsoft.com/office/officeart/2005/8/layout/radial1"/>
    <dgm:cxn modelId="{A4973F2A-6842-406B-B19C-E2A621D03A5C}" type="presOf" srcId="{4D016D97-FD15-4529-B943-B31F8EB99157}" destId="{62B2368D-0547-4D87-91F8-A5060092FE56}" srcOrd="0" destOrd="0" presId="urn:microsoft.com/office/officeart/2005/8/layout/radial1"/>
    <dgm:cxn modelId="{B485D539-8D36-42F2-9153-5DF7173788D1}" type="presOf" srcId="{FF050548-52EA-4FC3-92BA-8629F3A226EE}" destId="{544E7C02-FD73-4B66-9786-6E0E5D381547}" srcOrd="0" destOrd="0" presId="urn:microsoft.com/office/officeart/2005/8/layout/radial1"/>
    <dgm:cxn modelId="{97E2845E-0E7E-4B48-8CDF-4C0C044573C6}" type="presOf" srcId="{FF050548-52EA-4FC3-92BA-8629F3A226EE}" destId="{B776B3D9-2479-47A0-9607-2B1294F9EB04}" srcOrd="1" destOrd="0" presId="urn:microsoft.com/office/officeart/2005/8/layout/radial1"/>
    <dgm:cxn modelId="{7331BC41-E575-43CC-8D31-BF7A1F1EA455}" type="presOf" srcId="{7CAF03B8-1349-4630-B2AC-DF3E12DA4A99}" destId="{01DA834E-82B6-4E14-B760-70951998E9A4}" srcOrd="0" destOrd="0" presId="urn:microsoft.com/office/officeart/2005/8/layout/radial1"/>
    <dgm:cxn modelId="{B07DC447-0D42-43C8-AA3E-544F37D9E900}" srcId="{C727610F-F21E-4B3C-A981-F2C1BFD03F64}" destId="{CFA9DDDC-225E-4969-BEF2-A776F9BEADB0}" srcOrd="2" destOrd="0" parTransId="{BC7A5654-6C0F-418A-8721-267C6BDE9EF3}" sibTransId="{A87C46B8-7217-4440-8365-2A7AEAC3DEE6}"/>
    <dgm:cxn modelId="{F79FDF4B-209C-414B-92FE-F92F7084374F}" type="presOf" srcId="{C727610F-F21E-4B3C-A981-F2C1BFD03F64}" destId="{2BE49553-5D2B-4640-8613-60548C0B01BE}" srcOrd="0" destOrd="0" presId="urn:microsoft.com/office/officeart/2005/8/layout/radial1"/>
    <dgm:cxn modelId="{6D305D51-663E-4CCA-97EC-838CFD6E52D4}" type="presOf" srcId="{0FF09D79-3FE3-4C95-A91B-E777447FCB99}" destId="{7B585DBE-23F7-44A6-B677-241EA61504EC}" srcOrd="0" destOrd="0" presId="urn:microsoft.com/office/officeart/2005/8/layout/radial1"/>
    <dgm:cxn modelId="{C2771F77-03A9-4E21-B26D-7F0FF114B3CB}" type="presOf" srcId="{D187CACB-4CDD-4BC2-9596-A7680D08F871}" destId="{A63B67D8-F673-44C6-901B-287A02DDC188}" srcOrd="0" destOrd="0" presId="urn:microsoft.com/office/officeart/2005/8/layout/radial1"/>
    <dgm:cxn modelId="{80EA5A59-20FE-4201-9A15-07EA9AB7E43B}" srcId="{C727610F-F21E-4B3C-A981-F2C1BFD03F64}" destId="{206D3FB8-5412-4302-B25B-CD4753ECEE1C}" srcOrd="9" destOrd="0" parTransId="{FF050548-52EA-4FC3-92BA-8629F3A226EE}" sibTransId="{1EE87B9D-94BF-4BC4-9956-FB6FBEC0562F}"/>
    <dgm:cxn modelId="{90D1CE7C-48E1-4B2C-9117-A35A1B1A59F2}" type="presOf" srcId="{9C5AA4E7-393F-4110-95A2-154D52799996}" destId="{348F0269-9449-42D9-B541-7A4316BDF7BE}" srcOrd="1" destOrd="0" presId="urn:microsoft.com/office/officeart/2005/8/layout/radial1"/>
    <dgm:cxn modelId="{C6DF448A-DDE2-4872-B64B-63A7C89E7D29}" srcId="{C727610F-F21E-4B3C-A981-F2C1BFD03F64}" destId="{40165AAC-AAB0-4FB3-B596-02D68F56AA90}" srcOrd="7" destOrd="0" parTransId="{60062193-52DA-4C49-B433-077FA8553219}" sibTransId="{80A1B9D2-AED7-4D01-9464-03F3FA1F812D}"/>
    <dgm:cxn modelId="{44EC568A-8990-4D80-AD3A-40EE2909F4E2}" type="presOf" srcId="{9C5AA4E7-393F-4110-95A2-154D52799996}" destId="{606365CA-D431-42AB-BE47-CD3DE86D933D}" srcOrd="0" destOrd="0" presId="urn:microsoft.com/office/officeart/2005/8/layout/radial1"/>
    <dgm:cxn modelId="{7675EF8A-FDE6-4D28-8BD8-F46E057BDC0D}" type="presOf" srcId="{5AA45A3E-B39D-482E-941D-5338C152390F}" destId="{93CE2BE5-7462-4EBD-9769-C508B6CA694C}" srcOrd="0" destOrd="0" presId="urn:microsoft.com/office/officeart/2005/8/layout/radial1"/>
    <dgm:cxn modelId="{A994BF99-D800-4984-BDD6-95F169CBEF22}" srcId="{C727610F-F21E-4B3C-A981-F2C1BFD03F64}" destId="{83528993-6613-4814-9FCB-761C568F9020}" srcOrd="10" destOrd="0" parTransId="{7CAF03B8-1349-4630-B2AC-DF3E12DA4A99}" sibTransId="{54F3C251-61A0-4C84-B04C-9B431070AC02}"/>
    <dgm:cxn modelId="{88ABA69C-BCAC-4E37-A1DF-CDAA3924D103}" srcId="{C727610F-F21E-4B3C-A981-F2C1BFD03F64}" destId="{42FADEAB-02BA-46EC-80F3-0759DE364444}" srcOrd="4" destOrd="0" parTransId="{AABC177C-71A1-4AA7-A915-6040B3242F2D}" sibTransId="{5C16B04C-9EE1-48F9-8CE9-FE5BD37F09D4}"/>
    <dgm:cxn modelId="{C9FBD99C-797F-4705-8FB5-00381C32278E}" type="presOf" srcId="{C6B2181E-8132-46D7-8FF9-2B227113CB31}" destId="{8574827A-DF9C-45ED-8D5E-99B60605CB03}" srcOrd="1" destOrd="0" presId="urn:microsoft.com/office/officeart/2005/8/layout/radial1"/>
    <dgm:cxn modelId="{AB89CD9D-8D82-4DD8-820B-5AEF65723636}" type="presOf" srcId="{513198DF-0F73-412A-B2B4-BA1A9E63E455}" destId="{1AE877A8-0552-4A2F-A0BC-C23D3DA0C18D}" srcOrd="0" destOrd="0" presId="urn:microsoft.com/office/officeart/2005/8/layout/radial1"/>
    <dgm:cxn modelId="{7FD346AD-EB43-44B6-AA20-0FDC8DECE72F}" type="presOf" srcId="{0F76CAAF-0859-458C-93F2-F4F0D32AE0A6}" destId="{FEE1CC77-8134-44A7-8B71-AAA2E8287DCD}" srcOrd="1" destOrd="0" presId="urn:microsoft.com/office/officeart/2005/8/layout/radial1"/>
    <dgm:cxn modelId="{F4EF53B4-585A-45C6-9D15-C3E3D53688D1}" type="presOf" srcId="{60062193-52DA-4C49-B433-077FA8553219}" destId="{A584BF76-58EB-4AF9-9F13-9CDF36B68714}" srcOrd="1" destOrd="0" presId="urn:microsoft.com/office/officeart/2005/8/layout/radial1"/>
    <dgm:cxn modelId="{076FE4B8-1C5F-4DA5-9880-E7639E225DC4}" type="presOf" srcId="{7CAF03B8-1349-4630-B2AC-DF3E12DA4A99}" destId="{E9F1EFE8-4839-4365-AD35-1B7F2BD462BB}" srcOrd="1" destOrd="0" presId="urn:microsoft.com/office/officeart/2005/8/layout/radial1"/>
    <dgm:cxn modelId="{C08188BF-EEF6-4396-9983-D0A1169DA5C7}" type="presOf" srcId="{60062193-52DA-4C49-B433-077FA8553219}" destId="{2B97D499-D56B-4079-9633-78E4A666C413}" srcOrd="0" destOrd="0" presId="urn:microsoft.com/office/officeart/2005/8/layout/radial1"/>
    <dgm:cxn modelId="{A7E4BDC0-9599-4141-BE8D-621141D18063}" type="presOf" srcId="{42FADEAB-02BA-46EC-80F3-0759DE364444}" destId="{F639C481-D592-4FA6-B2BF-0F12F56C3B0B}" srcOrd="0" destOrd="0" presId="urn:microsoft.com/office/officeart/2005/8/layout/radial1"/>
    <dgm:cxn modelId="{142B95C6-1F4B-4F01-B418-EB23712D842D}" srcId="{5B6CFDF8-1970-4485-92B5-D657D567C080}" destId="{C727610F-F21E-4B3C-A981-F2C1BFD03F64}" srcOrd="0" destOrd="0" parTransId="{BF48071E-8FE0-4578-A1D3-BBD17D764D94}" sibTransId="{9158CC91-B843-4A6C-9E43-8548A667B882}"/>
    <dgm:cxn modelId="{446EC0C6-24AD-4651-BAB5-EFAB8D3D9DB2}" type="presOf" srcId="{AABC177C-71A1-4AA7-A915-6040B3242F2D}" destId="{46410BE7-EA83-46BB-9D97-9973226F2D23}" srcOrd="0" destOrd="0" presId="urn:microsoft.com/office/officeart/2005/8/layout/radial1"/>
    <dgm:cxn modelId="{AC87C1C6-1703-4673-B5CE-71291E60CC67}" srcId="{C727610F-F21E-4B3C-A981-F2C1BFD03F64}" destId="{5AA45A3E-B39D-482E-941D-5338C152390F}" srcOrd="5" destOrd="0" parTransId="{0F76CAAF-0859-458C-93F2-F4F0D32AE0A6}" sibTransId="{F093C8B4-61E0-43FA-827D-76FC5D0EDBF9}"/>
    <dgm:cxn modelId="{C7E887CF-EEC2-4E32-8898-AA501B325A57}" srcId="{C727610F-F21E-4B3C-A981-F2C1BFD03F64}" destId="{513198DF-0F73-412A-B2B4-BA1A9E63E455}" srcOrd="6" destOrd="0" parTransId="{C6B2181E-8132-46D7-8FF9-2B227113CB31}" sibTransId="{E2EF7BEE-0A20-4F35-A17D-211CF09CAF2E}"/>
    <dgm:cxn modelId="{1AF3A9CF-1F60-4CE8-9E05-E70D3137CF16}" srcId="{C727610F-F21E-4B3C-A981-F2C1BFD03F64}" destId="{56FAB235-3CDB-4920-9855-E55EA03B05C3}" srcOrd="0" destOrd="0" parTransId="{7C1831C8-7924-4BBB-997B-81C22B12432B}" sibTransId="{4D64736A-EAFA-42FF-B0AB-34953EED70F2}"/>
    <dgm:cxn modelId="{2244F6D1-9FC9-430E-A6B0-BF5324A0495E}" type="presOf" srcId="{BC7A5654-6C0F-418A-8721-267C6BDE9EF3}" destId="{F3B839FE-E860-4B23-B2C8-F816FB1BB7AA}" srcOrd="0" destOrd="0" presId="urn:microsoft.com/office/officeart/2005/8/layout/radial1"/>
    <dgm:cxn modelId="{17C6B7DA-4E1E-4C57-A68C-D5AFAE495EA6}" type="presOf" srcId="{83528993-6613-4814-9FCB-761C568F9020}" destId="{8D58102C-28FF-4609-AE57-839CA8AD1744}" srcOrd="0" destOrd="0" presId="urn:microsoft.com/office/officeart/2005/8/layout/radial1"/>
    <dgm:cxn modelId="{B5C4D9DD-D5FE-44EB-8056-CC4C996FF20A}" type="presOf" srcId="{206D3FB8-5412-4302-B25B-CD4753ECEE1C}" destId="{62F21912-75FE-4A21-A8CE-FB1B10529B6E}" srcOrd="0" destOrd="0" presId="urn:microsoft.com/office/officeart/2005/8/layout/radial1"/>
    <dgm:cxn modelId="{F0E6E7DE-D4AE-4197-8C9C-6EA8813CB203}" type="presOf" srcId="{0F76CAAF-0859-458C-93F2-F4F0D32AE0A6}" destId="{24A5957E-BF5F-421B-BF0F-C3F57F7D43A0}" srcOrd="0" destOrd="0" presId="urn:microsoft.com/office/officeart/2005/8/layout/radial1"/>
    <dgm:cxn modelId="{7B13ABE3-346A-407C-B27D-DD490258F4A7}" type="presOf" srcId="{C6B2181E-8132-46D7-8FF9-2B227113CB31}" destId="{9AA6EE59-B026-44B3-9C51-B3B251F7B043}" srcOrd="0" destOrd="0" presId="urn:microsoft.com/office/officeart/2005/8/layout/radial1"/>
    <dgm:cxn modelId="{197777E5-1E27-4B93-9D02-5C47734E0509}" type="presOf" srcId="{7C1831C8-7924-4BBB-997B-81C22B12432B}" destId="{9755F681-6315-4A24-A443-6BDCC28889C2}" srcOrd="1" destOrd="0" presId="urn:microsoft.com/office/officeart/2005/8/layout/radial1"/>
    <dgm:cxn modelId="{A3C0E6EA-0704-4921-A6FE-D8766899EF36}" srcId="{C727610F-F21E-4B3C-A981-F2C1BFD03F64}" destId="{0FF09D79-3FE3-4C95-A91B-E777447FCB99}" srcOrd="3" destOrd="0" parTransId="{9C5AA4E7-393F-4110-95A2-154D52799996}" sibTransId="{E85E0E21-C7A3-45AA-BD95-9E1D53DF7372}"/>
    <dgm:cxn modelId="{B0B3EAEE-178E-4932-9FD0-1123A21B92C9}" type="presOf" srcId="{B76E35C5-F60A-4FF8-988C-C1A8437202EF}" destId="{AA9CEC57-5C9B-4EE6-AAA6-CA56E56B7CB5}" srcOrd="0" destOrd="0" presId="urn:microsoft.com/office/officeart/2005/8/layout/radial1"/>
    <dgm:cxn modelId="{85B35FEF-A7FC-45DB-814B-285071A101C2}" type="presOf" srcId="{76B443B4-6BAA-4F74-9AB5-849E415372FA}" destId="{AF9B73C7-228A-4559-BB46-90B68A67BE32}" srcOrd="0" destOrd="0" presId="urn:microsoft.com/office/officeart/2005/8/layout/radial1"/>
    <dgm:cxn modelId="{E36658F5-1F10-4F55-B82D-9C13AEDC5250}" type="presOf" srcId="{BC7A5654-6C0F-418A-8721-267C6BDE9EF3}" destId="{9E10FC0F-7001-40B5-BC5C-A3E4BD1FE49C}" srcOrd="1" destOrd="0" presId="urn:microsoft.com/office/officeart/2005/8/layout/radial1"/>
    <dgm:cxn modelId="{61E088F5-3B69-4DBD-96E2-3258833B4C55}" type="presOf" srcId="{5B6CFDF8-1970-4485-92B5-D657D567C080}" destId="{7002E416-DAEB-435F-9B31-FBB53A0C58A9}" srcOrd="0" destOrd="0" presId="urn:microsoft.com/office/officeart/2005/8/layout/radial1"/>
    <dgm:cxn modelId="{1B633AF9-77CA-48A8-9E8B-AE4073FC2D68}" type="presOf" srcId="{76B443B4-6BAA-4F74-9AB5-849E415372FA}" destId="{8A1FF8F7-3214-43A4-AAD8-563BD529BBA1}" srcOrd="1" destOrd="0" presId="urn:microsoft.com/office/officeart/2005/8/layout/radial1"/>
    <dgm:cxn modelId="{B7EC92FB-A665-4C20-9B76-6BFE2D039CAE}" srcId="{C727610F-F21E-4B3C-A981-F2C1BFD03F64}" destId="{D187CACB-4CDD-4BC2-9596-A7680D08F871}" srcOrd="8" destOrd="0" parTransId="{4D016D97-FD15-4529-B943-B31F8EB99157}" sibTransId="{A67D7269-377E-4833-A06F-E48D07C6B1CF}"/>
    <dgm:cxn modelId="{102547FD-ECDC-4889-9254-4F59BFEFD90A}" srcId="{C727610F-F21E-4B3C-A981-F2C1BFD03F64}" destId="{B76E35C5-F60A-4FF8-988C-C1A8437202EF}" srcOrd="1" destOrd="0" parTransId="{76B443B4-6BAA-4F74-9AB5-849E415372FA}" sibTransId="{435C81DE-C346-41D1-B5CD-4B4EE1E076FC}"/>
    <dgm:cxn modelId="{D034A6FE-D002-4B89-973D-504F823B83DA}" type="presOf" srcId="{4D016D97-FD15-4529-B943-B31F8EB99157}" destId="{A09575F1-F920-457A-B99D-6A0C4B25AB04}" srcOrd="1" destOrd="0" presId="urn:microsoft.com/office/officeart/2005/8/layout/radial1"/>
    <dgm:cxn modelId="{3C13C892-4AA3-4C53-BB8F-3E08E2FBCDB6}" type="presParOf" srcId="{7002E416-DAEB-435F-9B31-FBB53A0C58A9}" destId="{2BE49553-5D2B-4640-8613-60548C0B01BE}" srcOrd="0" destOrd="0" presId="urn:microsoft.com/office/officeart/2005/8/layout/radial1"/>
    <dgm:cxn modelId="{F731F9C9-46DA-494A-82AE-7239129A3BD0}" type="presParOf" srcId="{7002E416-DAEB-435F-9B31-FBB53A0C58A9}" destId="{5E445956-4CE8-4C65-9059-D7147A43AB2A}" srcOrd="1" destOrd="0" presId="urn:microsoft.com/office/officeart/2005/8/layout/radial1"/>
    <dgm:cxn modelId="{08F73B2C-47E8-4548-BB43-297B233DE61A}" type="presParOf" srcId="{5E445956-4CE8-4C65-9059-D7147A43AB2A}" destId="{9755F681-6315-4A24-A443-6BDCC28889C2}" srcOrd="0" destOrd="0" presId="urn:microsoft.com/office/officeart/2005/8/layout/radial1"/>
    <dgm:cxn modelId="{E3798775-C65F-4A0C-B761-A0A101B66F65}" type="presParOf" srcId="{7002E416-DAEB-435F-9B31-FBB53A0C58A9}" destId="{5071FCD1-DD0A-46D4-9C67-E3DBE22AC2C5}" srcOrd="2" destOrd="0" presId="urn:microsoft.com/office/officeart/2005/8/layout/radial1"/>
    <dgm:cxn modelId="{00AB8ADE-2F98-420D-9A9C-FB7FFE24640C}" type="presParOf" srcId="{7002E416-DAEB-435F-9B31-FBB53A0C58A9}" destId="{AF9B73C7-228A-4559-BB46-90B68A67BE32}" srcOrd="3" destOrd="0" presId="urn:microsoft.com/office/officeart/2005/8/layout/radial1"/>
    <dgm:cxn modelId="{722A1C17-CEE9-40F4-8CA3-B29DA6480EF3}" type="presParOf" srcId="{AF9B73C7-228A-4559-BB46-90B68A67BE32}" destId="{8A1FF8F7-3214-43A4-AAD8-563BD529BBA1}" srcOrd="0" destOrd="0" presId="urn:microsoft.com/office/officeart/2005/8/layout/radial1"/>
    <dgm:cxn modelId="{0A9A22A4-2A6B-4E16-92FA-F42CE5F77EC0}" type="presParOf" srcId="{7002E416-DAEB-435F-9B31-FBB53A0C58A9}" destId="{AA9CEC57-5C9B-4EE6-AAA6-CA56E56B7CB5}" srcOrd="4" destOrd="0" presId="urn:microsoft.com/office/officeart/2005/8/layout/radial1"/>
    <dgm:cxn modelId="{5964F318-1D80-4418-941F-1B14D223A00E}" type="presParOf" srcId="{7002E416-DAEB-435F-9B31-FBB53A0C58A9}" destId="{F3B839FE-E860-4B23-B2C8-F816FB1BB7AA}" srcOrd="5" destOrd="0" presId="urn:microsoft.com/office/officeart/2005/8/layout/radial1"/>
    <dgm:cxn modelId="{EB2A18EF-DE1A-4003-A3FB-629258ED1CAD}" type="presParOf" srcId="{F3B839FE-E860-4B23-B2C8-F816FB1BB7AA}" destId="{9E10FC0F-7001-40B5-BC5C-A3E4BD1FE49C}" srcOrd="0" destOrd="0" presId="urn:microsoft.com/office/officeart/2005/8/layout/radial1"/>
    <dgm:cxn modelId="{0DA22A57-6AE5-4433-96B3-DD54D1EB0967}" type="presParOf" srcId="{7002E416-DAEB-435F-9B31-FBB53A0C58A9}" destId="{CACDFA0B-42F3-4A2E-BCC1-DC87EF03AE50}" srcOrd="6" destOrd="0" presId="urn:microsoft.com/office/officeart/2005/8/layout/radial1"/>
    <dgm:cxn modelId="{984A2F15-196A-469A-A1BB-EE13DC440E22}" type="presParOf" srcId="{7002E416-DAEB-435F-9B31-FBB53A0C58A9}" destId="{606365CA-D431-42AB-BE47-CD3DE86D933D}" srcOrd="7" destOrd="0" presId="urn:microsoft.com/office/officeart/2005/8/layout/radial1"/>
    <dgm:cxn modelId="{DECFBB9C-7EA3-4089-8E05-0A56C1E8EF1C}" type="presParOf" srcId="{606365CA-D431-42AB-BE47-CD3DE86D933D}" destId="{348F0269-9449-42D9-B541-7A4316BDF7BE}" srcOrd="0" destOrd="0" presId="urn:microsoft.com/office/officeart/2005/8/layout/radial1"/>
    <dgm:cxn modelId="{C97D51D3-E05D-4F73-AACD-B65ED89FFDE1}" type="presParOf" srcId="{7002E416-DAEB-435F-9B31-FBB53A0C58A9}" destId="{7B585DBE-23F7-44A6-B677-241EA61504EC}" srcOrd="8" destOrd="0" presId="urn:microsoft.com/office/officeart/2005/8/layout/radial1"/>
    <dgm:cxn modelId="{38D47C5F-CFE1-4AE2-91FB-1DF46B19CB0F}" type="presParOf" srcId="{7002E416-DAEB-435F-9B31-FBB53A0C58A9}" destId="{46410BE7-EA83-46BB-9D97-9973226F2D23}" srcOrd="9" destOrd="0" presId="urn:microsoft.com/office/officeart/2005/8/layout/radial1"/>
    <dgm:cxn modelId="{0306121D-7209-4505-9AFB-58C9AF564D15}" type="presParOf" srcId="{46410BE7-EA83-46BB-9D97-9973226F2D23}" destId="{E0A744C7-7248-4AD7-A311-32EAEB726787}" srcOrd="0" destOrd="0" presId="urn:microsoft.com/office/officeart/2005/8/layout/radial1"/>
    <dgm:cxn modelId="{A9BBE076-0854-459C-9C01-4A67E0FFDC41}" type="presParOf" srcId="{7002E416-DAEB-435F-9B31-FBB53A0C58A9}" destId="{F639C481-D592-4FA6-B2BF-0F12F56C3B0B}" srcOrd="10" destOrd="0" presId="urn:microsoft.com/office/officeart/2005/8/layout/radial1"/>
    <dgm:cxn modelId="{1B6EDF70-A053-417F-A52B-9490E3595698}" type="presParOf" srcId="{7002E416-DAEB-435F-9B31-FBB53A0C58A9}" destId="{24A5957E-BF5F-421B-BF0F-C3F57F7D43A0}" srcOrd="11" destOrd="0" presId="urn:microsoft.com/office/officeart/2005/8/layout/radial1"/>
    <dgm:cxn modelId="{89F5C480-4A94-41BB-80A5-E3D54A70A7B9}" type="presParOf" srcId="{24A5957E-BF5F-421B-BF0F-C3F57F7D43A0}" destId="{FEE1CC77-8134-44A7-8B71-AAA2E8287DCD}" srcOrd="0" destOrd="0" presId="urn:microsoft.com/office/officeart/2005/8/layout/radial1"/>
    <dgm:cxn modelId="{64A1531E-2F65-44A5-80E2-5283CD813036}" type="presParOf" srcId="{7002E416-DAEB-435F-9B31-FBB53A0C58A9}" destId="{93CE2BE5-7462-4EBD-9769-C508B6CA694C}" srcOrd="12" destOrd="0" presId="urn:microsoft.com/office/officeart/2005/8/layout/radial1"/>
    <dgm:cxn modelId="{F707BD1C-B835-48C7-9A0B-BD045E5CC848}" type="presParOf" srcId="{7002E416-DAEB-435F-9B31-FBB53A0C58A9}" destId="{9AA6EE59-B026-44B3-9C51-B3B251F7B043}" srcOrd="13" destOrd="0" presId="urn:microsoft.com/office/officeart/2005/8/layout/radial1"/>
    <dgm:cxn modelId="{9A00286F-2EC2-461F-A230-6B07B30CDCBB}" type="presParOf" srcId="{9AA6EE59-B026-44B3-9C51-B3B251F7B043}" destId="{8574827A-DF9C-45ED-8D5E-99B60605CB03}" srcOrd="0" destOrd="0" presId="urn:microsoft.com/office/officeart/2005/8/layout/radial1"/>
    <dgm:cxn modelId="{C7D0099B-B7EE-4CD9-86B1-01B9687DB7D7}" type="presParOf" srcId="{7002E416-DAEB-435F-9B31-FBB53A0C58A9}" destId="{1AE877A8-0552-4A2F-A0BC-C23D3DA0C18D}" srcOrd="14" destOrd="0" presId="urn:microsoft.com/office/officeart/2005/8/layout/radial1"/>
    <dgm:cxn modelId="{1BF39C08-F75B-48D3-A245-6CF8F0810D0C}" type="presParOf" srcId="{7002E416-DAEB-435F-9B31-FBB53A0C58A9}" destId="{2B97D499-D56B-4079-9633-78E4A666C413}" srcOrd="15" destOrd="0" presId="urn:microsoft.com/office/officeart/2005/8/layout/radial1"/>
    <dgm:cxn modelId="{A1D91EB6-1490-433B-9A40-6331EE940AC5}" type="presParOf" srcId="{2B97D499-D56B-4079-9633-78E4A666C413}" destId="{A584BF76-58EB-4AF9-9F13-9CDF36B68714}" srcOrd="0" destOrd="0" presId="urn:microsoft.com/office/officeart/2005/8/layout/radial1"/>
    <dgm:cxn modelId="{6817BC04-483E-4A82-8717-B42851FECE23}" type="presParOf" srcId="{7002E416-DAEB-435F-9B31-FBB53A0C58A9}" destId="{ADE4D4B4-99E6-4EBB-A01F-485814A59A12}" srcOrd="16" destOrd="0" presId="urn:microsoft.com/office/officeart/2005/8/layout/radial1"/>
    <dgm:cxn modelId="{CA4B08C8-6BE0-40E8-B1C7-4A6AB8D024C8}" type="presParOf" srcId="{7002E416-DAEB-435F-9B31-FBB53A0C58A9}" destId="{62B2368D-0547-4D87-91F8-A5060092FE56}" srcOrd="17" destOrd="0" presId="urn:microsoft.com/office/officeart/2005/8/layout/radial1"/>
    <dgm:cxn modelId="{28DC1E0A-D9A4-4C9B-B667-2C0ACFF90678}" type="presParOf" srcId="{62B2368D-0547-4D87-91F8-A5060092FE56}" destId="{A09575F1-F920-457A-B99D-6A0C4B25AB04}" srcOrd="0" destOrd="0" presId="urn:microsoft.com/office/officeart/2005/8/layout/radial1"/>
    <dgm:cxn modelId="{19D1E63E-509B-4B70-8131-A4223CC40076}" type="presParOf" srcId="{7002E416-DAEB-435F-9B31-FBB53A0C58A9}" destId="{A63B67D8-F673-44C6-901B-287A02DDC188}" srcOrd="18" destOrd="0" presId="urn:microsoft.com/office/officeart/2005/8/layout/radial1"/>
    <dgm:cxn modelId="{0C63665D-2EDF-4046-8FB4-6E40C0B2BF6A}" type="presParOf" srcId="{7002E416-DAEB-435F-9B31-FBB53A0C58A9}" destId="{544E7C02-FD73-4B66-9786-6E0E5D381547}" srcOrd="19" destOrd="0" presId="urn:microsoft.com/office/officeart/2005/8/layout/radial1"/>
    <dgm:cxn modelId="{1D17676E-2998-44D5-839B-1FFFEFEF1BA7}" type="presParOf" srcId="{544E7C02-FD73-4B66-9786-6E0E5D381547}" destId="{B776B3D9-2479-47A0-9607-2B1294F9EB04}" srcOrd="0" destOrd="0" presId="urn:microsoft.com/office/officeart/2005/8/layout/radial1"/>
    <dgm:cxn modelId="{15045D3E-2A8A-4AE4-AF31-7C1E9E3DDD6D}" type="presParOf" srcId="{7002E416-DAEB-435F-9B31-FBB53A0C58A9}" destId="{62F21912-75FE-4A21-A8CE-FB1B10529B6E}" srcOrd="20" destOrd="0" presId="urn:microsoft.com/office/officeart/2005/8/layout/radial1"/>
    <dgm:cxn modelId="{940E1235-270F-4E01-93A8-9CB916C85662}" type="presParOf" srcId="{7002E416-DAEB-435F-9B31-FBB53A0C58A9}" destId="{01DA834E-82B6-4E14-B760-70951998E9A4}" srcOrd="21" destOrd="0" presId="urn:microsoft.com/office/officeart/2005/8/layout/radial1"/>
    <dgm:cxn modelId="{555A295B-7073-454F-874F-381C475015DC}" type="presParOf" srcId="{01DA834E-82B6-4E14-B760-70951998E9A4}" destId="{E9F1EFE8-4839-4365-AD35-1B7F2BD462BB}" srcOrd="0" destOrd="0" presId="urn:microsoft.com/office/officeart/2005/8/layout/radial1"/>
    <dgm:cxn modelId="{26936366-1DFB-4083-A536-45CFF62FC550}" type="presParOf" srcId="{7002E416-DAEB-435F-9B31-FBB53A0C58A9}" destId="{8D58102C-28FF-4609-AE57-839CA8AD1744}" srcOrd="2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43909-409A-4D11-8700-E71C0B64F15D}">
      <dsp:nvSpPr>
        <dsp:cNvPr id="0" name=""/>
        <dsp:cNvSpPr/>
      </dsp:nvSpPr>
      <dsp:spPr>
        <a:xfrm>
          <a:off x="0" y="678"/>
          <a:ext cx="630372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3369D0-CD0A-4317-83A0-F3DF728B356C}">
      <dsp:nvSpPr>
        <dsp:cNvPr id="0" name=""/>
        <dsp:cNvSpPr/>
      </dsp:nvSpPr>
      <dsp:spPr>
        <a:xfrm>
          <a:off x="0" y="678"/>
          <a:ext cx="6303729" cy="1111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1.5 hours facilitated by 2 educational psychologists and supported by Clare Laker from Public Health</a:t>
          </a:r>
          <a:endParaRPr lang="en-US" sz="2200" kern="1200" dirty="0"/>
        </a:p>
      </dsp:txBody>
      <dsp:txXfrm>
        <a:off x="0" y="678"/>
        <a:ext cx="6303729" cy="1111896"/>
      </dsp:txXfrm>
    </dsp:sp>
    <dsp:sp modelId="{4AA256B4-97A5-44A1-90DF-3B1C9D696A06}">
      <dsp:nvSpPr>
        <dsp:cNvPr id="0" name=""/>
        <dsp:cNvSpPr/>
      </dsp:nvSpPr>
      <dsp:spPr>
        <a:xfrm>
          <a:off x="0" y="1112575"/>
          <a:ext cx="6303729"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D02161-BC20-44AD-8287-1D6ED092162C}">
      <dsp:nvSpPr>
        <dsp:cNvPr id="0" name=""/>
        <dsp:cNvSpPr/>
      </dsp:nvSpPr>
      <dsp:spPr>
        <a:xfrm>
          <a:off x="0" y="1112575"/>
          <a:ext cx="6303729" cy="1111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Purpose – to provide tips and advice on common concerns, opportunities to reflect and discuss ideas with colleagues and links to guidance on best practice </a:t>
          </a:r>
          <a:endParaRPr lang="en-US" sz="2200" kern="1200" dirty="0"/>
        </a:p>
      </dsp:txBody>
      <dsp:txXfrm>
        <a:off x="0" y="1112575"/>
        <a:ext cx="6303729" cy="1111896"/>
      </dsp:txXfrm>
    </dsp:sp>
    <dsp:sp modelId="{3A7AA04A-617F-4EF2-B739-16376E794292}">
      <dsp:nvSpPr>
        <dsp:cNvPr id="0" name=""/>
        <dsp:cNvSpPr/>
      </dsp:nvSpPr>
      <dsp:spPr>
        <a:xfrm>
          <a:off x="0" y="2224471"/>
          <a:ext cx="6303729"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12F82-0C74-4C46-8D07-F79EF7DA0A5A}">
      <dsp:nvSpPr>
        <dsp:cNvPr id="0" name=""/>
        <dsp:cNvSpPr/>
      </dsp:nvSpPr>
      <dsp:spPr>
        <a:xfrm>
          <a:off x="0" y="2224471"/>
          <a:ext cx="6303729" cy="1111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Mutually supportive space</a:t>
          </a:r>
          <a:endParaRPr lang="en-US" sz="2200" kern="1200" dirty="0"/>
        </a:p>
      </dsp:txBody>
      <dsp:txXfrm>
        <a:off x="0" y="2224471"/>
        <a:ext cx="6303729" cy="1111896"/>
      </dsp:txXfrm>
    </dsp:sp>
    <dsp:sp modelId="{41417C3B-6B75-47D9-891D-9F5CF4CD82B0}">
      <dsp:nvSpPr>
        <dsp:cNvPr id="0" name=""/>
        <dsp:cNvSpPr/>
      </dsp:nvSpPr>
      <dsp:spPr>
        <a:xfrm>
          <a:off x="0" y="3336367"/>
          <a:ext cx="6303729"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7B147E-6578-4807-96F2-7454E1AFC635}">
      <dsp:nvSpPr>
        <dsp:cNvPr id="0" name=""/>
        <dsp:cNvSpPr/>
      </dsp:nvSpPr>
      <dsp:spPr>
        <a:xfrm>
          <a:off x="0" y="3336367"/>
          <a:ext cx="6303729" cy="1111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Draw on shared experiences </a:t>
          </a:r>
          <a:endParaRPr lang="en-US" sz="2200" kern="1200" dirty="0"/>
        </a:p>
      </dsp:txBody>
      <dsp:txXfrm>
        <a:off x="0" y="3336367"/>
        <a:ext cx="6303729" cy="1111896"/>
      </dsp:txXfrm>
    </dsp:sp>
    <dsp:sp modelId="{A617AD2F-E095-4E38-B735-FBCC24FF1494}">
      <dsp:nvSpPr>
        <dsp:cNvPr id="0" name=""/>
        <dsp:cNvSpPr/>
      </dsp:nvSpPr>
      <dsp:spPr>
        <a:xfrm>
          <a:off x="0" y="4448263"/>
          <a:ext cx="6303729"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69EE4A-19B7-4AC9-81E9-05B4465422B0}">
      <dsp:nvSpPr>
        <dsp:cNvPr id="0" name=""/>
        <dsp:cNvSpPr/>
      </dsp:nvSpPr>
      <dsp:spPr>
        <a:xfrm>
          <a:off x="0" y="4448263"/>
          <a:ext cx="6303729" cy="1111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Share ideas</a:t>
          </a:r>
          <a:endParaRPr lang="en-US" sz="2200" kern="1200" dirty="0"/>
        </a:p>
      </dsp:txBody>
      <dsp:txXfrm>
        <a:off x="0" y="4448263"/>
        <a:ext cx="6303729" cy="11118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C9B3C-E113-4104-B597-AEC87B270413}">
      <dsp:nvSpPr>
        <dsp:cNvPr id="0" name=""/>
        <dsp:cNvSpPr/>
      </dsp:nvSpPr>
      <dsp:spPr>
        <a:xfrm>
          <a:off x="0" y="4640701"/>
          <a:ext cx="1490680" cy="338559"/>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017" tIns="92456" rIns="106017" bIns="92456" numCol="1" spcCol="1270" anchor="ctr" anchorCtr="0">
          <a:noAutofit/>
        </a:bodyPr>
        <a:lstStyle/>
        <a:p>
          <a:pPr marL="0" lvl="0" indent="0" algn="ctr" defTabSz="577850">
            <a:lnSpc>
              <a:spcPct val="90000"/>
            </a:lnSpc>
            <a:spcBef>
              <a:spcPct val="0"/>
            </a:spcBef>
            <a:spcAft>
              <a:spcPct val="35000"/>
            </a:spcAft>
            <a:buNone/>
          </a:pPr>
          <a:r>
            <a:rPr lang="en-US" sz="1300" kern="1200" dirty="0"/>
            <a:t>Yourself</a:t>
          </a:r>
        </a:p>
      </dsp:txBody>
      <dsp:txXfrm>
        <a:off x="0" y="4640701"/>
        <a:ext cx="1490680" cy="338559"/>
      </dsp:txXfrm>
    </dsp:sp>
    <dsp:sp modelId="{C814779E-E52C-47E5-AEAE-730E4394FA07}">
      <dsp:nvSpPr>
        <dsp:cNvPr id="0" name=""/>
        <dsp:cNvSpPr/>
      </dsp:nvSpPr>
      <dsp:spPr>
        <a:xfrm>
          <a:off x="1490680" y="4640701"/>
          <a:ext cx="4472040" cy="33855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714" tIns="139700" rIns="90714" bIns="139700" numCol="1" spcCol="1270" anchor="ctr" anchorCtr="0">
          <a:noAutofit/>
        </a:bodyPr>
        <a:lstStyle/>
        <a:p>
          <a:pPr marL="0" lvl="0" indent="0" algn="l" defTabSz="488950">
            <a:lnSpc>
              <a:spcPct val="90000"/>
            </a:lnSpc>
            <a:spcBef>
              <a:spcPct val="0"/>
            </a:spcBef>
            <a:spcAft>
              <a:spcPct val="35000"/>
            </a:spcAft>
            <a:buNone/>
          </a:pPr>
          <a:r>
            <a:rPr lang="en-US" sz="1100" kern="1200" dirty="0"/>
            <a:t>Look after yourselves too! </a:t>
          </a:r>
        </a:p>
      </dsp:txBody>
      <dsp:txXfrm>
        <a:off x="1490680" y="4640701"/>
        <a:ext cx="4472040" cy="338559"/>
      </dsp:txXfrm>
    </dsp:sp>
    <dsp:sp modelId="{41720C38-B7D8-49B3-9346-202E4ACB99BF}">
      <dsp:nvSpPr>
        <dsp:cNvPr id="0" name=""/>
        <dsp:cNvSpPr/>
      </dsp:nvSpPr>
      <dsp:spPr>
        <a:xfrm rot="10800000">
          <a:off x="0" y="4125074"/>
          <a:ext cx="1490680" cy="520705"/>
        </a:xfrm>
        <a:prstGeom prst="upArrowCallout">
          <a:avLst>
            <a:gd name="adj1" fmla="val 5000"/>
            <a:gd name="adj2" fmla="val 10000"/>
            <a:gd name="adj3" fmla="val 15000"/>
            <a:gd name="adj4" fmla="val 64977"/>
          </a:avLst>
        </a:prstGeom>
        <a:solidFill>
          <a:schemeClr val="accent5">
            <a:hueOff val="-750949"/>
            <a:satOff val="-1935"/>
            <a:lumOff val="-1307"/>
            <a:alphaOff val="0"/>
          </a:schemeClr>
        </a:solidFill>
        <a:ln w="12700" cap="flat" cmpd="sng" algn="ctr">
          <a:solidFill>
            <a:schemeClr val="accent5">
              <a:hueOff val="-750949"/>
              <a:satOff val="-1935"/>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017" tIns="92456" rIns="106017" bIns="92456" numCol="1" spcCol="1270" anchor="ctr" anchorCtr="0">
          <a:noAutofit/>
        </a:bodyPr>
        <a:lstStyle/>
        <a:p>
          <a:pPr marL="0" lvl="0" indent="0" algn="ctr" defTabSz="577850">
            <a:lnSpc>
              <a:spcPct val="90000"/>
            </a:lnSpc>
            <a:spcBef>
              <a:spcPct val="0"/>
            </a:spcBef>
            <a:spcAft>
              <a:spcPct val="35000"/>
            </a:spcAft>
            <a:buNone/>
          </a:pPr>
          <a:r>
            <a:rPr lang="en-US" sz="1300" kern="1200" dirty="0"/>
            <a:t>Play</a:t>
          </a:r>
        </a:p>
      </dsp:txBody>
      <dsp:txXfrm rot="-10800000">
        <a:off x="0" y="4125074"/>
        <a:ext cx="1490680" cy="338458"/>
      </dsp:txXfrm>
    </dsp:sp>
    <dsp:sp modelId="{4842782F-227F-4846-86DA-2FD25CFBE181}">
      <dsp:nvSpPr>
        <dsp:cNvPr id="0" name=""/>
        <dsp:cNvSpPr/>
      </dsp:nvSpPr>
      <dsp:spPr>
        <a:xfrm>
          <a:off x="1490680" y="4125074"/>
          <a:ext cx="4472040" cy="338458"/>
        </a:xfrm>
        <a:prstGeom prst="rect">
          <a:avLst/>
        </a:prstGeom>
        <a:solidFill>
          <a:schemeClr val="accent5">
            <a:tint val="40000"/>
            <a:alpha val="90000"/>
            <a:hueOff val="-748862"/>
            <a:satOff val="-2537"/>
            <a:lumOff val="-325"/>
            <a:alphaOff val="0"/>
          </a:schemeClr>
        </a:solidFill>
        <a:ln w="12700" cap="flat" cmpd="sng" algn="ctr">
          <a:solidFill>
            <a:schemeClr val="accent5">
              <a:tint val="40000"/>
              <a:alpha val="90000"/>
              <a:hueOff val="-748862"/>
              <a:satOff val="-2537"/>
              <a:lumOff val="-3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714" tIns="139700" rIns="90714" bIns="139700" numCol="1" spcCol="1270" anchor="ctr" anchorCtr="0">
          <a:noAutofit/>
        </a:bodyPr>
        <a:lstStyle/>
        <a:p>
          <a:pPr marL="0" lvl="0" indent="0" algn="l" defTabSz="488950">
            <a:lnSpc>
              <a:spcPct val="90000"/>
            </a:lnSpc>
            <a:spcBef>
              <a:spcPct val="0"/>
            </a:spcBef>
            <a:spcAft>
              <a:spcPct val="35000"/>
            </a:spcAft>
            <a:buNone/>
          </a:pPr>
          <a:r>
            <a:rPr lang="en-US" sz="1100" kern="1200" dirty="0"/>
            <a:t>Create a set time in the day for playing</a:t>
          </a:r>
        </a:p>
      </dsp:txBody>
      <dsp:txXfrm>
        <a:off x="1490680" y="4125074"/>
        <a:ext cx="4472040" cy="338458"/>
      </dsp:txXfrm>
    </dsp:sp>
    <dsp:sp modelId="{5C4A930A-D473-49AE-B39E-633CF640D652}">
      <dsp:nvSpPr>
        <dsp:cNvPr id="0" name=""/>
        <dsp:cNvSpPr/>
      </dsp:nvSpPr>
      <dsp:spPr>
        <a:xfrm rot="10800000">
          <a:off x="0" y="3609447"/>
          <a:ext cx="1490680" cy="520705"/>
        </a:xfrm>
        <a:prstGeom prst="upArrowCallout">
          <a:avLst>
            <a:gd name="adj1" fmla="val 5000"/>
            <a:gd name="adj2" fmla="val 10000"/>
            <a:gd name="adj3" fmla="val 15000"/>
            <a:gd name="adj4" fmla="val 64977"/>
          </a:avLst>
        </a:prstGeom>
        <a:solidFill>
          <a:schemeClr val="accent5">
            <a:hueOff val="-1501898"/>
            <a:satOff val="-3871"/>
            <a:lumOff val="-2614"/>
            <a:alphaOff val="0"/>
          </a:schemeClr>
        </a:solidFill>
        <a:ln w="12700" cap="flat" cmpd="sng" algn="ctr">
          <a:solidFill>
            <a:schemeClr val="accent5">
              <a:hueOff val="-1501898"/>
              <a:satOff val="-3871"/>
              <a:lumOff val="-26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017" tIns="92456" rIns="106017" bIns="92456" numCol="1" spcCol="1270" anchor="ctr" anchorCtr="0">
          <a:noAutofit/>
        </a:bodyPr>
        <a:lstStyle/>
        <a:p>
          <a:pPr marL="0" lvl="0" indent="0" algn="ctr" defTabSz="577850">
            <a:lnSpc>
              <a:spcPct val="90000"/>
            </a:lnSpc>
            <a:spcBef>
              <a:spcPct val="0"/>
            </a:spcBef>
            <a:spcAft>
              <a:spcPct val="35000"/>
            </a:spcAft>
            <a:buNone/>
          </a:pPr>
          <a:r>
            <a:rPr lang="en-US" sz="1300" kern="1200" dirty="0"/>
            <a:t>Routines</a:t>
          </a:r>
        </a:p>
      </dsp:txBody>
      <dsp:txXfrm rot="-10800000">
        <a:off x="0" y="3609447"/>
        <a:ext cx="1490680" cy="338458"/>
      </dsp:txXfrm>
    </dsp:sp>
    <dsp:sp modelId="{55234F4D-4C57-408F-A0C3-A7D0B6983A13}">
      <dsp:nvSpPr>
        <dsp:cNvPr id="0" name=""/>
        <dsp:cNvSpPr/>
      </dsp:nvSpPr>
      <dsp:spPr>
        <a:xfrm>
          <a:off x="1490680" y="3609447"/>
          <a:ext cx="4472040" cy="338458"/>
        </a:xfrm>
        <a:prstGeom prst="rect">
          <a:avLst/>
        </a:prstGeom>
        <a:solidFill>
          <a:schemeClr val="accent5">
            <a:tint val="40000"/>
            <a:alpha val="90000"/>
            <a:hueOff val="-1497725"/>
            <a:satOff val="-5074"/>
            <a:lumOff val="-651"/>
            <a:alphaOff val="0"/>
          </a:schemeClr>
        </a:solidFill>
        <a:ln w="12700" cap="flat" cmpd="sng" algn="ctr">
          <a:solidFill>
            <a:schemeClr val="accent5">
              <a:tint val="40000"/>
              <a:alpha val="90000"/>
              <a:hueOff val="-1497725"/>
              <a:satOff val="-5074"/>
              <a:lumOff val="-6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714" tIns="139700" rIns="90714" bIns="139700" numCol="1" spcCol="1270" anchor="ctr" anchorCtr="0">
          <a:noAutofit/>
        </a:bodyPr>
        <a:lstStyle/>
        <a:p>
          <a:pPr marL="0" lvl="0" indent="0" algn="l" defTabSz="488950">
            <a:lnSpc>
              <a:spcPct val="90000"/>
            </a:lnSpc>
            <a:spcBef>
              <a:spcPct val="0"/>
            </a:spcBef>
            <a:spcAft>
              <a:spcPct val="35000"/>
            </a:spcAft>
            <a:buNone/>
          </a:pPr>
          <a:r>
            <a:rPr lang="en-US" sz="1100" kern="1200" dirty="0"/>
            <a:t>Establish routines</a:t>
          </a:r>
        </a:p>
      </dsp:txBody>
      <dsp:txXfrm>
        <a:off x="1490680" y="3609447"/>
        <a:ext cx="4472040" cy="338458"/>
      </dsp:txXfrm>
    </dsp:sp>
    <dsp:sp modelId="{E1FFAFF9-67A4-494D-A77B-1E07D0F3C42F}">
      <dsp:nvSpPr>
        <dsp:cNvPr id="0" name=""/>
        <dsp:cNvSpPr/>
      </dsp:nvSpPr>
      <dsp:spPr>
        <a:xfrm rot="10800000">
          <a:off x="0" y="3093821"/>
          <a:ext cx="1490680" cy="520705"/>
        </a:xfrm>
        <a:prstGeom prst="upArrowCallout">
          <a:avLst>
            <a:gd name="adj1" fmla="val 5000"/>
            <a:gd name="adj2" fmla="val 10000"/>
            <a:gd name="adj3" fmla="val 15000"/>
            <a:gd name="adj4" fmla="val 64977"/>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017" tIns="92456" rIns="106017" bIns="92456" numCol="1" spcCol="1270" anchor="ctr" anchorCtr="0">
          <a:noAutofit/>
        </a:bodyPr>
        <a:lstStyle/>
        <a:p>
          <a:pPr marL="0" lvl="0" indent="0" algn="ctr" defTabSz="577850">
            <a:lnSpc>
              <a:spcPct val="90000"/>
            </a:lnSpc>
            <a:spcBef>
              <a:spcPct val="0"/>
            </a:spcBef>
            <a:spcAft>
              <a:spcPct val="35000"/>
            </a:spcAft>
            <a:buNone/>
          </a:pPr>
          <a:r>
            <a:rPr lang="en-US" sz="1300" kern="1200" dirty="0"/>
            <a:t>Compare</a:t>
          </a:r>
        </a:p>
      </dsp:txBody>
      <dsp:txXfrm rot="-10800000">
        <a:off x="0" y="3093821"/>
        <a:ext cx="1490680" cy="338458"/>
      </dsp:txXfrm>
    </dsp:sp>
    <dsp:sp modelId="{A472BDB2-EF18-4BFB-A4F3-8CAD582E6264}">
      <dsp:nvSpPr>
        <dsp:cNvPr id="0" name=""/>
        <dsp:cNvSpPr/>
      </dsp:nvSpPr>
      <dsp:spPr>
        <a:xfrm>
          <a:off x="1490680" y="3093821"/>
          <a:ext cx="4472040" cy="338458"/>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714" tIns="139700" rIns="90714" bIns="139700" numCol="1" spcCol="1270" anchor="ctr" anchorCtr="0">
          <a:noAutofit/>
        </a:bodyPr>
        <a:lstStyle/>
        <a:p>
          <a:pPr marL="0" lvl="0" indent="0" algn="l" defTabSz="488950">
            <a:lnSpc>
              <a:spcPct val="90000"/>
            </a:lnSpc>
            <a:spcBef>
              <a:spcPct val="0"/>
            </a:spcBef>
            <a:spcAft>
              <a:spcPct val="35000"/>
            </a:spcAft>
            <a:buNone/>
          </a:pPr>
          <a:r>
            <a:rPr lang="en-US" sz="1100" kern="1200" dirty="0"/>
            <a:t>Compare to other experiences of life changes that worked out ok</a:t>
          </a:r>
        </a:p>
      </dsp:txBody>
      <dsp:txXfrm>
        <a:off x="1490680" y="3093821"/>
        <a:ext cx="4472040" cy="338458"/>
      </dsp:txXfrm>
    </dsp:sp>
    <dsp:sp modelId="{BBEFF4CC-2D1A-4163-BB34-ED4A1ABF8939}">
      <dsp:nvSpPr>
        <dsp:cNvPr id="0" name=""/>
        <dsp:cNvSpPr/>
      </dsp:nvSpPr>
      <dsp:spPr>
        <a:xfrm rot="10800000">
          <a:off x="0" y="2578194"/>
          <a:ext cx="1490680" cy="520705"/>
        </a:xfrm>
        <a:prstGeom prst="upArrowCallout">
          <a:avLst>
            <a:gd name="adj1" fmla="val 5000"/>
            <a:gd name="adj2" fmla="val 10000"/>
            <a:gd name="adj3" fmla="val 15000"/>
            <a:gd name="adj4" fmla="val 64977"/>
          </a:avLst>
        </a:prstGeom>
        <a:solidFill>
          <a:schemeClr val="accent5">
            <a:hueOff val="-3003797"/>
            <a:satOff val="-7742"/>
            <a:lumOff val="-5229"/>
            <a:alphaOff val="0"/>
          </a:schemeClr>
        </a:solidFill>
        <a:ln w="12700" cap="flat" cmpd="sng" algn="ctr">
          <a:solidFill>
            <a:schemeClr val="accent5">
              <a:hueOff val="-3003797"/>
              <a:satOff val="-7742"/>
              <a:lumOff val="-52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017" tIns="92456" rIns="106017" bIns="92456" numCol="1" spcCol="1270" anchor="ctr" anchorCtr="0">
          <a:noAutofit/>
        </a:bodyPr>
        <a:lstStyle/>
        <a:p>
          <a:pPr marL="0" lvl="0" indent="0" algn="ctr" defTabSz="577850">
            <a:lnSpc>
              <a:spcPct val="90000"/>
            </a:lnSpc>
            <a:spcBef>
              <a:spcPct val="0"/>
            </a:spcBef>
            <a:spcAft>
              <a:spcPct val="35000"/>
            </a:spcAft>
            <a:buNone/>
          </a:pPr>
          <a:r>
            <a:rPr lang="en-US" sz="1300" kern="1200" dirty="0"/>
            <a:t>Fault</a:t>
          </a:r>
        </a:p>
      </dsp:txBody>
      <dsp:txXfrm rot="-10800000">
        <a:off x="0" y="2578194"/>
        <a:ext cx="1490680" cy="338458"/>
      </dsp:txXfrm>
    </dsp:sp>
    <dsp:sp modelId="{9F6E5562-224F-4250-AE34-E7E5592B13FE}">
      <dsp:nvSpPr>
        <dsp:cNvPr id="0" name=""/>
        <dsp:cNvSpPr/>
      </dsp:nvSpPr>
      <dsp:spPr>
        <a:xfrm>
          <a:off x="1490680" y="2578194"/>
          <a:ext cx="4472040" cy="338458"/>
        </a:xfrm>
        <a:prstGeom prst="rect">
          <a:avLst/>
        </a:prstGeom>
        <a:solidFill>
          <a:schemeClr val="accent5">
            <a:tint val="40000"/>
            <a:alpha val="90000"/>
            <a:hueOff val="-2995450"/>
            <a:satOff val="-10148"/>
            <a:lumOff val="-1301"/>
            <a:alphaOff val="0"/>
          </a:schemeClr>
        </a:solidFill>
        <a:ln w="12700" cap="flat" cmpd="sng" algn="ctr">
          <a:solidFill>
            <a:schemeClr val="accent5">
              <a:tint val="40000"/>
              <a:alpha val="90000"/>
              <a:hueOff val="-2995450"/>
              <a:satOff val="-10148"/>
              <a:lumOff val="-13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714" tIns="139700" rIns="90714" bIns="139700" numCol="1" spcCol="1270" anchor="ctr" anchorCtr="0">
          <a:noAutofit/>
        </a:bodyPr>
        <a:lstStyle/>
        <a:p>
          <a:pPr marL="0" lvl="0" indent="0" algn="l" defTabSz="488950">
            <a:lnSpc>
              <a:spcPct val="90000"/>
            </a:lnSpc>
            <a:spcBef>
              <a:spcPct val="0"/>
            </a:spcBef>
            <a:spcAft>
              <a:spcPct val="35000"/>
            </a:spcAft>
            <a:buNone/>
          </a:pPr>
          <a:r>
            <a:rPr lang="en-US" sz="1100" kern="1200" dirty="0"/>
            <a:t>Let them know it’s not their fault</a:t>
          </a:r>
        </a:p>
      </dsp:txBody>
      <dsp:txXfrm>
        <a:off x="1490680" y="2578194"/>
        <a:ext cx="4472040" cy="338458"/>
      </dsp:txXfrm>
    </dsp:sp>
    <dsp:sp modelId="{DCCE702D-ABA9-41C3-98DB-08C6966F1095}">
      <dsp:nvSpPr>
        <dsp:cNvPr id="0" name=""/>
        <dsp:cNvSpPr/>
      </dsp:nvSpPr>
      <dsp:spPr>
        <a:xfrm rot="10800000">
          <a:off x="0" y="2062567"/>
          <a:ext cx="1490680" cy="520705"/>
        </a:xfrm>
        <a:prstGeom prst="upArrowCallout">
          <a:avLst>
            <a:gd name="adj1" fmla="val 5000"/>
            <a:gd name="adj2" fmla="val 10000"/>
            <a:gd name="adj3" fmla="val 15000"/>
            <a:gd name="adj4" fmla="val 64977"/>
          </a:avLst>
        </a:prstGeom>
        <a:solidFill>
          <a:schemeClr val="accent5">
            <a:hueOff val="-3754746"/>
            <a:satOff val="-9677"/>
            <a:lumOff val="-6536"/>
            <a:alphaOff val="0"/>
          </a:schemeClr>
        </a:solidFill>
        <a:ln w="12700" cap="flat" cmpd="sng" algn="ctr">
          <a:solidFill>
            <a:schemeClr val="accent5">
              <a:hueOff val="-3754746"/>
              <a:satOff val="-9677"/>
              <a:lumOff val="-653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017" tIns="92456" rIns="106017" bIns="92456" numCol="1" spcCol="1270" anchor="ctr" anchorCtr="0">
          <a:noAutofit/>
        </a:bodyPr>
        <a:lstStyle/>
        <a:p>
          <a:pPr marL="0" lvl="0" indent="0" algn="ctr" defTabSz="577850">
            <a:lnSpc>
              <a:spcPct val="90000"/>
            </a:lnSpc>
            <a:spcBef>
              <a:spcPct val="0"/>
            </a:spcBef>
            <a:spcAft>
              <a:spcPct val="35000"/>
            </a:spcAft>
            <a:buNone/>
          </a:pPr>
          <a:r>
            <a:rPr lang="en-US" sz="1300" kern="1200" dirty="0"/>
            <a:t>Aware</a:t>
          </a:r>
        </a:p>
      </dsp:txBody>
      <dsp:txXfrm rot="-10800000">
        <a:off x="0" y="2062567"/>
        <a:ext cx="1490680" cy="338458"/>
      </dsp:txXfrm>
    </dsp:sp>
    <dsp:sp modelId="{111FD6AA-8C97-434D-9A25-970DFB87B7E9}">
      <dsp:nvSpPr>
        <dsp:cNvPr id="0" name=""/>
        <dsp:cNvSpPr/>
      </dsp:nvSpPr>
      <dsp:spPr>
        <a:xfrm>
          <a:off x="1490680" y="2062567"/>
          <a:ext cx="4472040" cy="338458"/>
        </a:xfrm>
        <a:prstGeom prst="rect">
          <a:avLst/>
        </a:prstGeom>
        <a:solidFill>
          <a:schemeClr val="accent5">
            <a:tint val="40000"/>
            <a:alpha val="90000"/>
            <a:hueOff val="-3744313"/>
            <a:satOff val="-12684"/>
            <a:lumOff val="-1627"/>
            <a:alphaOff val="0"/>
          </a:schemeClr>
        </a:solidFill>
        <a:ln w="12700" cap="flat" cmpd="sng" algn="ctr">
          <a:solidFill>
            <a:schemeClr val="accent5">
              <a:tint val="40000"/>
              <a:alpha val="90000"/>
              <a:hueOff val="-3744313"/>
              <a:satOff val="-12684"/>
              <a:lumOff val="-162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714" tIns="139700" rIns="90714" bIns="139700" numCol="1" spcCol="1270" anchor="ctr" anchorCtr="0">
          <a:noAutofit/>
        </a:bodyPr>
        <a:lstStyle/>
        <a:p>
          <a:pPr marL="0" lvl="0" indent="0" algn="l" defTabSz="488950">
            <a:lnSpc>
              <a:spcPct val="90000"/>
            </a:lnSpc>
            <a:spcBef>
              <a:spcPct val="0"/>
            </a:spcBef>
            <a:spcAft>
              <a:spcPct val="35000"/>
            </a:spcAft>
            <a:buNone/>
          </a:pPr>
          <a:r>
            <a:rPr lang="en-US" sz="1100" kern="1200" dirty="0"/>
            <a:t>Be aware that children and babies can pick up on anxiety</a:t>
          </a:r>
        </a:p>
      </dsp:txBody>
      <dsp:txXfrm>
        <a:off x="1490680" y="2062567"/>
        <a:ext cx="4472040" cy="338458"/>
      </dsp:txXfrm>
    </dsp:sp>
    <dsp:sp modelId="{91F4599B-7D06-455C-8480-C2B77E8F5D82}">
      <dsp:nvSpPr>
        <dsp:cNvPr id="0" name=""/>
        <dsp:cNvSpPr/>
      </dsp:nvSpPr>
      <dsp:spPr>
        <a:xfrm rot="10800000">
          <a:off x="0" y="1546941"/>
          <a:ext cx="1490680" cy="520705"/>
        </a:xfrm>
        <a:prstGeom prst="upArrowCallout">
          <a:avLst>
            <a:gd name="adj1" fmla="val 5000"/>
            <a:gd name="adj2" fmla="val 10000"/>
            <a:gd name="adj3" fmla="val 15000"/>
            <a:gd name="adj4" fmla="val 64977"/>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017" tIns="92456" rIns="106017" bIns="92456" numCol="1" spcCol="1270" anchor="ctr" anchorCtr="0">
          <a:noAutofit/>
        </a:bodyPr>
        <a:lstStyle/>
        <a:p>
          <a:pPr marL="0" lvl="0" indent="0" algn="ctr" defTabSz="577850">
            <a:lnSpc>
              <a:spcPct val="90000"/>
            </a:lnSpc>
            <a:spcBef>
              <a:spcPct val="0"/>
            </a:spcBef>
            <a:spcAft>
              <a:spcPct val="35000"/>
            </a:spcAft>
            <a:buNone/>
          </a:pPr>
          <a:r>
            <a:rPr lang="en-US" sz="1300" kern="1200" dirty="0"/>
            <a:t>Route</a:t>
          </a:r>
        </a:p>
      </dsp:txBody>
      <dsp:txXfrm rot="-10800000">
        <a:off x="0" y="1546941"/>
        <a:ext cx="1490680" cy="338458"/>
      </dsp:txXfrm>
    </dsp:sp>
    <dsp:sp modelId="{A749D7FC-B050-45FA-9D46-BC70F5A32ACD}">
      <dsp:nvSpPr>
        <dsp:cNvPr id="0" name=""/>
        <dsp:cNvSpPr/>
      </dsp:nvSpPr>
      <dsp:spPr>
        <a:xfrm>
          <a:off x="1490680" y="1546941"/>
          <a:ext cx="4472040" cy="338458"/>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714" tIns="139700" rIns="90714" bIns="139700" numCol="1" spcCol="1270" anchor="ctr" anchorCtr="0">
          <a:noAutofit/>
        </a:bodyPr>
        <a:lstStyle/>
        <a:p>
          <a:pPr marL="0" lvl="0" indent="0" algn="l" defTabSz="488950">
            <a:lnSpc>
              <a:spcPct val="90000"/>
            </a:lnSpc>
            <a:spcBef>
              <a:spcPct val="0"/>
            </a:spcBef>
            <a:spcAft>
              <a:spcPct val="35000"/>
            </a:spcAft>
            <a:buNone/>
          </a:pPr>
          <a:r>
            <a:rPr lang="en-US" sz="1100" kern="1200" dirty="0"/>
            <a:t>Get to the route of the real problem</a:t>
          </a:r>
        </a:p>
      </dsp:txBody>
      <dsp:txXfrm>
        <a:off x="1490680" y="1546941"/>
        <a:ext cx="4472040" cy="338458"/>
      </dsp:txXfrm>
    </dsp:sp>
    <dsp:sp modelId="{675256E2-E425-431B-97C5-53F02D7347E3}">
      <dsp:nvSpPr>
        <dsp:cNvPr id="0" name=""/>
        <dsp:cNvSpPr/>
      </dsp:nvSpPr>
      <dsp:spPr>
        <a:xfrm rot="10800000">
          <a:off x="0" y="1031314"/>
          <a:ext cx="1490680" cy="520705"/>
        </a:xfrm>
        <a:prstGeom prst="upArrowCallout">
          <a:avLst>
            <a:gd name="adj1" fmla="val 5000"/>
            <a:gd name="adj2" fmla="val 10000"/>
            <a:gd name="adj3" fmla="val 15000"/>
            <a:gd name="adj4" fmla="val 64977"/>
          </a:avLst>
        </a:prstGeom>
        <a:solidFill>
          <a:schemeClr val="accent5">
            <a:hueOff val="-5256644"/>
            <a:satOff val="-13548"/>
            <a:lumOff val="-9151"/>
            <a:alphaOff val="0"/>
          </a:schemeClr>
        </a:solidFill>
        <a:ln w="12700" cap="flat" cmpd="sng" algn="ctr">
          <a:solidFill>
            <a:schemeClr val="accent5">
              <a:hueOff val="-5256644"/>
              <a:satOff val="-13548"/>
              <a:lumOff val="-91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017" tIns="92456" rIns="106017" bIns="92456" numCol="1" spcCol="1270" anchor="ctr" anchorCtr="0">
          <a:noAutofit/>
        </a:bodyPr>
        <a:lstStyle/>
        <a:p>
          <a:pPr marL="0" lvl="0" indent="0" algn="ctr" defTabSz="577850">
            <a:lnSpc>
              <a:spcPct val="90000"/>
            </a:lnSpc>
            <a:spcBef>
              <a:spcPct val="0"/>
            </a:spcBef>
            <a:spcAft>
              <a:spcPct val="35000"/>
            </a:spcAft>
            <a:buNone/>
          </a:pPr>
          <a:r>
            <a:rPr lang="en-US" sz="1300" kern="1200" dirty="0"/>
            <a:t>Visual</a:t>
          </a:r>
        </a:p>
      </dsp:txBody>
      <dsp:txXfrm rot="-10800000">
        <a:off x="0" y="1031314"/>
        <a:ext cx="1490680" cy="338458"/>
      </dsp:txXfrm>
    </dsp:sp>
    <dsp:sp modelId="{94B21CF2-C381-41F3-8900-D36BADCCD318}">
      <dsp:nvSpPr>
        <dsp:cNvPr id="0" name=""/>
        <dsp:cNvSpPr/>
      </dsp:nvSpPr>
      <dsp:spPr>
        <a:xfrm>
          <a:off x="1490680" y="1031314"/>
          <a:ext cx="4472040" cy="338458"/>
        </a:xfrm>
        <a:prstGeom prst="rect">
          <a:avLst/>
        </a:prstGeom>
        <a:solidFill>
          <a:schemeClr val="accent5">
            <a:tint val="40000"/>
            <a:alpha val="90000"/>
            <a:hueOff val="-5242037"/>
            <a:satOff val="-17758"/>
            <a:lumOff val="-2277"/>
            <a:alphaOff val="0"/>
          </a:schemeClr>
        </a:solidFill>
        <a:ln w="12700" cap="flat" cmpd="sng" algn="ctr">
          <a:solidFill>
            <a:schemeClr val="accent5">
              <a:tint val="40000"/>
              <a:alpha val="90000"/>
              <a:hueOff val="-5242037"/>
              <a:satOff val="-17758"/>
              <a:lumOff val="-22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714" tIns="139700" rIns="90714" bIns="139700" numCol="1" spcCol="1270" anchor="ctr" anchorCtr="0">
          <a:noAutofit/>
        </a:bodyPr>
        <a:lstStyle/>
        <a:p>
          <a:pPr marL="0" lvl="0" indent="0" algn="l" defTabSz="488950">
            <a:lnSpc>
              <a:spcPct val="90000"/>
            </a:lnSpc>
            <a:spcBef>
              <a:spcPct val="0"/>
            </a:spcBef>
            <a:spcAft>
              <a:spcPct val="35000"/>
            </a:spcAft>
            <a:buNone/>
          </a:pPr>
          <a:r>
            <a:rPr lang="en-US" sz="1100" kern="1200" dirty="0"/>
            <a:t>Make explanations fun and visual</a:t>
          </a:r>
        </a:p>
      </dsp:txBody>
      <dsp:txXfrm>
        <a:off x="1490680" y="1031314"/>
        <a:ext cx="4472040" cy="338458"/>
      </dsp:txXfrm>
    </dsp:sp>
    <dsp:sp modelId="{6823E45B-C1C6-4979-97C6-7EA42E9363D4}">
      <dsp:nvSpPr>
        <dsp:cNvPr id="0" name=""/>
        <dsp:cNvSpPr/>
      </dsp:nvSpPr>
      <dsp:spPr>
        <a:xfrm rot="10800000">
          <a:off x="0" y="515687"/>
          <a:ext cx="1490680" cy="520705"/>
        </a:xfrm>
        <a:prstGeom prst="upArrowCallout">
          <a:avLst>
            <a:gd name="adj1" fmla="val 5000"/>
            <a:gd name="adj2" fmla="val 10000"/>
            <a:gd name="adj3" fmla="val 15000"/>
            <a:gd name="adj4" fmla="val 64977"/>
          </a:avLst>
        </a:prstGeom>
        <a:solidFill>
          <a:schemeClr val="accent5">
            <a:hueOff val="-6007594"/>
            <a:satOff val="-15484"/>
            <a:lumOff val="-10458"/>
            <a:alphaOff val="0"/>
          </a:schemeClr>
        </a:solidFill>
        <a:ln w="12700" cap="flat" cmpd="sng" algn="ctr">
          <a:solidFill>
            <a:schemeClr val="accent5">
              <a:hueOff val="-6007594"/>
              <a:satOff val="-15484"/>
              <a:lumOff val="-104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017" tIns="92456" rIns="106017" bIns="92456" numCol="1" spcCol="1270" anchor="ctr" anchorCtr="0">
          <a:noAutofit/>
        </a:bodyPr>
        <a:lstStyle/>
        <a:p>
          <a:pPr marL="0" lvl="0" indent="0" algn="ctr" defTabSz="577850">
            <a:lnSpc>
              <a:spcPct val="90000"/>
            </a:lnSpc>
            <a:spcBef>
              <a:spcPct val="0"/>
            </a:spcBef>
            <a:spcAft>
              <a:spcPct val="35000"/>
            </a:spcAft>
            <a:buNone/>
          </a:pPr>
          <a:r>
            <a:rPr lang="en-US" sz="1300" kern="1200" dirty="0"/>
            <a:t>Talk</a:t>
          </a:r>
        </a:p>
      </dsp:txBody>
      <dsp:txXfrm rot="-10800000">
        <a:off x="0" y="515687"/>
        <a:ext cx="1490680" cy="338458"/>
      </dsp:txXfrm>
    </dsp:sp>
    <dsp:sp modelId="{46E0D121-3C34-4A5A-80F7-E9AE588A55FC}">
      <dsp:nvSpPr>
        <dsp:cNvPr id="0" name=""/>
        <dsp:cNvSpPr/>
      </dsp:nvSpPr>
      <dsp:spPr>
        <a:xfrm>
          <a:off x="1490680" y="515687"/>
          <a:ext cx="4472040" cy="338458"/>
        </a:xfrm>
        <a:prstGeom prst="rect">
          <a:avLst/>
        </a:prstGeom>
        <a:solidFill>
          <a:schemeClr val="accent5">
            <a:tint val="40000"/>
            <a:alpha val="90000"/>
            <a:hueOff val="-5990900"/>
            <a:satOff val="-20295"/>
            <a:lumOff val="-2603"/>
            <a:alphaOff val="0"/>
          </a:schemeClr>
        </a:solidFill>
        <a:ln w="12700" cap="flat" cmpd="sng" algn="ctr">
          <a:solidFill>
            <a:schemeClr val="accent5">
              <a:tint val="40000"/>
              <a:alpha val="90000"/>
              <a:hueOff val="-5990900"/>
              <a:satOff val="-20295"/>
              <a:lumOff val="-260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714" tIns="139700" rIns="90714" bIns="139700" numCol="1" spcCol="1270" anchor="ctr" anchorCtr="0">
          <a:noAutofit/>
        </a:bodyPr>
        <a:lstStyle/>
        <a:p>
          <a:pPr marL="0" lvl="0" indent="0" algn="l" defTabSz="488950">
            <a:lnSpc>
              <a:spcPct val="90000"/>
            </a:lnSpc>
            <a:spcBef>
              <a:spcPct val="0"/>
            </a:spcBef>
            <a:spcAft>
              <a:spcPct val="35000"/>
            </a:spcAft>
            <a:buNone/>
          </a:pPr>
          <a:r>
            <a:rPr lang="en-US" sz="1100" kern="1200" dirty="0"/>
            <a:t>Talk to the child about the current situation</a:t>
          </a:r>
        </a:p>
      </dsp:txBody>
      <dsp:txXfrm>
        <a:off x="1490680" y="515687"/>
        <a:ext cx="4472040" cy="338458"/>
      </dsp:txXfrm>
    </dsp:sp>
    <dsp:sp modelId="{6957CEFE-0720-48F5-AC20-652912698EA6}">
      <dsp:nvSpPr>
        <dsp:cNvPr id="0" name=""/>
        <dsp:cNvSpPr/>
      </dsp:nvSpPr>
      <dsp:spPr>
        <a:xfrm rot="10800000">
          <a:off x="0" y="61"/>
          <a:ext cx="1490680" cy="520705"/>
        </a:xfrm>
        <a:prstGeom prst="upArrowCallout">
          <a:avLst>
            <a:gd name="adj1" fmla="val 5000"/>
            <a:gd name="adj2" fmla="val 10000"/>
            <a:gd name="adj3" fmla="val 15000"/>
            <a:gd name="adj4" fmla="val 64977"/>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017" tIns="92456" rIns="106017" bIns="92456" numCol="1" spcCol="1270" anchor="ctr" anchorCtr="0">
          <a:noAutofit/>
        </a:bodyPr>
        <a:lstStyle/>
        <a:p>
          <a:pPr marL="0" lvl="0" indent="0" algn="ctr" defTabSz="577850">
            <a:lnSpc>
              <a:spcPct val="90000"/>
            </a:lnSpc>
            <a:spcBef>
              <a:spcPct val="0"/>
            </a:spcBef>
            <a:spcAft>
              <a:spcPct val="35000"/>
            </a:spcAft>
            <a:buNone/>
          </a:pPr>
          <a:r>
            <a:rPr lang="en-US" sz="1300" kern="1200" dirty="0"/>
            <a:t>Acknowledge</a:t>
          </a:r>
        </a:p>
      </dsp:txBody>
      <dsp:txXfrm rot="-10800000">
        <a:off x="0" y="61"/>
        <a:ext cx="1490680" cy="338458"/>
      </dsp:txXfrm>
    </dsp:sp>
    <dsp:sp modelId="{1A82C535-3BA7-4D06-B1A1-31DE47184058}">
      <dsp:nvSpPr>
        <dsp:cNvPr id="0" name=""/>
        <dsp:cNvSpPr/>
      </dsp:nvSpPr>
      <dsp:spPr>
        <a:xfrm>
          <a:off x="1490680" y="61"/>
          <a:ext cx="4472040" cy="338458"/>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714" tIns="139700" rIns="90714" bIns="139700" numCol="1" spcCol="1270" anchor="ctr" anchorCtr="0">
          <a:noAutofit/>
        </a:bodyPr>
        <a:lstStyle/>
        <a:p>
          <a:pPr marL="0" lvl="0" indent="0" algn="l" defTabSz="488950">
            <a:lnSpc>
              <a:spcPct val="90000"/>
            </a:lnSpc>
            <a:spcBef>
              <a:spcPct val="0"/>
            </a:spcBef>
            <a:spcAft>
              <a:spcPct val="35000"/>
            </a:spcAft>
            <a:buNone/>
          </a:pPr>
          <a:r>
            <a:rPr lang="en-US" sz="1100" kern="1200" dirty="0"/>
            <a:t>Acknowledge reactions if they happen</a:t>
          </a:r>
        </a:p>
      </dsp:txBody>
      <dsp:txXfrm>
        <a:off x="1490680" y="61"/>
        <a:ext cx="4472040" cy="3384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8939D-9436-443E-9B0F-488438041FE6}">
      <dsp:nvSpPr>
        <dsp:cNvPr id="0" name=""/>
        <dsp:cNvSpPr/>
      </dsp:nvSpPr>
      <dsp:spPr>
        <a:xfrm>
          <a:off x="0" y="0"/>
          <a:ext cx="3305174" cy="417546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7684" tIns="330200" rIns="257684" bIns="330200" numCol="1" spcCol="1270" anchor="t" anchorCtr="0">
          <a:noAutofit/>
        </a:bodyPr>
        <a:lstStyle/>
        <a:p>
          <a:pPr marL="0" lvl="0" indent="0" algn="l" defTabSz="1155700">
            <a:lnSpc>
              <a:spcPct val="90000"/>
            </a:lnSpc>
            <a:spcBef>
              <a:spcPct val="0"/>
            </a:spcBef>
            <a:spcAft>
              <a:spcPct val="35000"/>
            </a:spcAft>
            <a:buNone/>
          </a:pPr>
          <a:r>
            <a:rPr lang="en-GB" sz="2600" kern="1200" dirty="0"/>
            <a:t>Empathise, validate &amp; label</a:t>
          </a:r>
        </a:p>
      </dsp:txBody>
      <dsp:txXfrm>
        <a:off x="0" y="1586677"/>
        <a:ext cx="3305174" cy="2505280"/>
      </dsp:txXfrm>
    </dsp:sp>
    <dsp:sp modelId="{C4275A7B-A898-441A-AE32-D509756B4F4F}">
      <dsp:nvSpPr>
        <dsp:cNvPr id="0" name=""/>
        <dsp:cNvSpPr/>
      </dsp:nvSpPr>
      <dsp:spPr>
        <a:xfrm>
          <a:off x="1026266" y="417546"/>
          <a:ext cx="1252640" cy="1252640"/>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7661" tIns="12700" rIns="97661" bIns="12700" numCol="1" spcCol="1270" anchor="ctr" anchorCtr="0">
          <a:noAutofit/>
        </a:bodyPr>
        <a:lstStyle/>
        <a:p>
          <a:pPr marL="0" lvl="0" indent="0" algn="ctr" defTabSz="2133600">
            <a:lnSpc>
              <a:spcPct val="90000"/>
            </a:lnSpc>
            <a:spcBef>
              <a:spcPct val="0"/>
            </a:spcBef>
            <a:spcAft>
              <a:spcPct val="35000"/>
            </a:spcAft>
            <a:buNone/>
          </a:pPr>
          <a:r>
            <a:rPr lang="en-GB" sz="4800" kern="1200" dirty="0"/>
            <a:t>1</a:t>
          </a:r>
        </a:p>
      </dsp:txBody>
      <dsp:txXfrm>
        <a:off x="1209711" y="600991"/>
        <a:ext cx="885750" cy="885750"/>
      </dsp:txXfrm>
    </dsp:sp>
    <dsp:sp modelId="{EEB2A559-E7EE-4208-8B80-B6F5F95171D0}">
      <dsp:nvSpPr>
        <dsp:cNvPr id="0" name=""/>
        <dsp:cNvSpPr/>
      </dsp:nvSpPr>
      <dsp:spPr>
        <a:xfrm>
          <a:off x="0" y="4175396"/>
          <a:ext cx="3305174" cy="72"/>
        </a:xfrm>
        <a:prstGeom prst="rect">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681108E-0BE5-4A2C-BD46-AAD97BE085FF}">
      <dsp:nvSpPr>
        <dsp:cNvPr id="0" name=""/>
        <dsp:cNvSpPr/>
      </dsp:nvSpPr>
      <dsp:spPr>
        <a:xfrm>
          <a:off x="3635691" y="0"/>
          <a:ext cx="3305174" cy="4175468"/>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7684" tIns="330200" rIns="257684" bIns="330200" numCol="1" spcCol="1270" anchor="t" anchorCtr="0">
          <a:noAutofit/>
        </a:bodyPr>
        <a:lstStyle/>
        <a:p>
          <a:pPr marL="0" lvl="0" indent="0" algn="l" defTabSz="1155700">
            <a:lnSpc>
              <a:spcPct val="90000"/>
            </a:lnSpc>
            <a:spcBef>
              <a:spcPct val="0"/>
            </a:spcBef>
            <a:spcAft>
              <a:spcPct val="35000"/>
            </a:spcAft>
            <a:buNone/>
          </a:pPr>
          <a:r>
            <a:rPr lang="en-GB" sz="2600" kern="1200" dirty="0"/>
            <a:t>Set limits (if needed) </a:t>
          </a:r>
        </a:p>
      </dsp:txBody>
      <dsp:txXfrm>
        <a:off x="3635691" y="1586677"/>
        <a:ext cx="3305174" cy="2505280"/>
      </dsp:txXfrm>
    </dsp:sp>
    <dsp:sp modelId="{AABB08E4-B55B-472A-8FA8-A44482352554}">
      <dsp:nvSpPr>
        <dsp:cNvPr id="0" name=""/>
        <dsp:cNvSpPr/>
      </dsp:nvSpPr>
      <dsp:spPr>
        <a:xfrm>
          <a:off x="4661958" y="417546"/>
          <a:ext cx="1252640" cy="1252640"/>
        </a:xfrm>
        <a:prstGeom prst="ellipse">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7661" tIns="12700" rIns="97661" bIns="12700" numCol="1" spcCol="1270" anchor="ctr" anchorCtr="0">
          <a:noAutofit/>
        </a:bodyPr>
        <a:lstStyle/>
        <a:p>
          <a:pPr marL="0" lvl="0" indent="0" algn="ctr" defTabSz="2133600">
            <a:lnSpc>
              <a:spcPct val="90000"/>
            </a:lnSpc>
            <a:spcBef>
              <a:spcPct val="0"/>
            </a:spcBef>
            <a:spcAft>
              <a:spcPct val="35000"/>
            </a:spcAft>
            <a:buNone/>
          </a:pPr>
          <a:r>
            <a:rPr lang="en-GB" sz="4800" kern="1200" dirty="0"/>
            <a:t>2</a:t>
          </a:r>
        </a:p>
      </dsp:txBody>
      <dsp:txXfrm>
        <a:off x="4845403" y="600991"/>
        <a:ext cx="885750" cy="885750"/>
      </dsp:txXfrm>
    </dsp:sp>
    <dsp:sp modelId="{0894A1C6-69DE-4E0C-819A-B8E4C4357123}">
      <dsp:nvSpPr>
        <dsp:cNvPr id="0" name=""/>
        <dsp:cNvSpPr/>
      </dsp:nvSpPr>
      <dsp:spPr>
        <a:xfrm>
          <a:off x="3635691" y="4175396"/>
          <a:ext cx="3305174" cy="72"/>
        </a:xfrm>
        <a:prstGeom prst="rect">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44F4710-3408-401D-80E4-296288B22CFB}">
      <dsp:nvSpPr>
        <dsp:cNvPr id="0" name=""/>
        <dsp:cNvSpPr/>
      </dsp:nvSpPr>
      <dsp:spPr>
        <a:xfrm>
          <a:off x="7271383" y="0"/>
          <a:ext cx="3305174" cy="4175468"/>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7684" tIns="330200" rIns="257684" bIns="330200" numCol="1" spcCol="1270" anchor="t" anchorCtr="0">
          <a:noAutofit/>
        </a:bodyPr>
        <a:lstStyle/>
        <a:p>
          <a:pPr marL="0" lvl="0" indent="0" algn="l" defTabSz="1155700">
            <a:lnSpc>
              <a:spcPct val="90000"/>
            </a:lnSpc>
            <a:spcBef>
              <a:spcPct val="0"/>
            </a:spcBef>
            <a:spcAft>
              <a:spcPct val="35000"/>
            </a:spcAft>
            <a:buNone/>
          </a:pPr>
          <a:r>
            <a:rPr lang="en-GB" sz="2600" kern="1200" dirty="0"/>
            <a:t>Problem solving with the child or young person</a:t>
          </a:r>
        </a:p>
      </dsp:txBody>
      <dsp:txXfrm>
        <a:off x="7271383" y="1586677"/>
        <a:ext cx="3305174" cy="2505280"/>
      </dsp:txXfrm>
    </dsp:sp>
    <dsp:sp modelId="{B4102317-31A8-4408-955C-43C249CD832F}">
      <dsp:nvSpPr>
        <dsp:cNvPr id="0" name=""/>
        <dsp:cNvSpPr/>
      </dsp:nvSpPr>
      <dsp:spPr>
        <a:xfrm>
          <a:off x="8297650" y="417546"/>
          <a:ext cx="1252640" cy="1252640"/>
        </a:xfrm>
        <a:prstGeom prst="ellipse">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7661" tIns="12700" rIns="97661" bIns="12700" numCol="1" spcCol="1270" anchor="ctr" anchorCtr="0">
          <a:noAutofit/>
        </a:bodyPr>
        <a:lstStyle/>
        <a:p>
          <a:pPr marL="0" lvl="0" indent="0" algn="ctr" defTabSz="2133600">
            <a:lnSpc>
              <a:spcPct val="90000"/>
            </a:lnSpc>
            <a:spcBef>
              <a:spcPct val="0"/>
            </a:spcBef>
            <a:spcAft>
              <a:spcPct val="35000"/>
            </a:spcAft>
            <a:buNone/>
          </a:pPr>
          <a:r>
            <a:rPr lang="en-GB" sz="4800" kern="1200" dirty="0"/>
            <a:t>3</a:t>
          </a:r>
        </a:p>
      </dsp:txBody>
      <dsp:txXfrm>
        <a:off x="8481095" y="600991"/>
        <a:ext cx="885750" cy="885750"/>
      </dsp:txXfrm>
    </dsp:sp>
    <dsp:sp modelId="{D4DBAC52-5EFE-473F-9534-BC20D2C217BB}">
      <dsp:nvSpPr>
        <dsp:cNvPr id="0" name=""/>
        <dsp:cNvSpPr/>
      </dsp:nvSpPr>
      <dsp:spPr>
        <a:xfrm>
          <a:off x="7271383" y="4175396"/>
          <a:ext cx="3305174" cy="72"/>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49553-5D2B-4640-8613-60548C0B01BE}">
      <dsp:nvSpPr>
        <dsp:cNvPr id="0" name=""/>
        <dsp:cNvSpPr/>
      </dsp:nvSpPr>
      <dsp:spPr>
        <a:xfrm>
          <a:off x="3615877" y="2314988"/>
          <a:ext cx="1638258" cy="163825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GB" sz="2500" kern="1200" dirty="0"/>
            <a:t>Sleep Hygiene Top Tips</a:t>
          </a:r>
        </a:p>
      </dsp:txBody>
      <dsp:txXfrm>
        <a:off x="3855794" y="2554905"/>
        <a:ext cx="1158424" cy="1158424"/>
      </dsp:txXfrm>
    </dsp:sp>
    <dsp:sp modelId="{5E445956-4CE8-4C65-9059-D7147A43AB2A}">
      <dsp:nvSpPr>
        <dsp:cNvPr id="0" name=""/>
        <dsp:cNvSpPr/>
      </dsp:nvSpPr>
      <dsp:spPr>
        <a:xfrm rot="16200000">
          <a:off x="3924412" y="1793166"/>
          <a:ext cx="1021188" cy="22455"/>
        </a:xfrm>
        <a:custGeom>
          <a:avLst/>
          <a:gdLst/>
          <a:ahLst/>
          <a:cxnLst/>
          <a:rect l="0" t="0" r="0" b="0"/>
          <a:pathLst>
            <a:path>
              <a:moveTo>
                <a:pt x="0" y="11227"/>
              </a:moveTo>
              <a:lnTo>
                <a:pt x="1021188" y="1122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4409477" y="1778864"/>
        <a:ext cx="51059" cy="51059"/>
      </dsp:txXfrm>
    </dsp:sp>
    <dsp:sp modelId="{5071FCD1-DD0A-46D4-9C67-E3DBE22AC2C5}">
      <dsp:nvSpPr>
        <dsp:cNvPr id="0" name=""/>
        <dsp:cNvSpPr/>
      </dsp:nvSpPr>
      <dsp:spPr>
        <a:xfrm>
          <a:off x="3718265" y="-139683"/>
          <a:ext cx="1433483" cy="143348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Limit caffeine – especially after 12</a:t>
          </a:r>
        </a:p>
      </dsp:txBody>
      <dsp:txXfrm>
        <a:off x="3928194" y="70246"/>
        <a:ext cx="1013625" cy="1013625"/>
      </dsp:txXfrm>
    </dsp:sp>
    <dsp:sp modelId="{AF9B73C7-228A-4559-BB46-90B68A67BE32}">
      <dsp:nvSpPr>
        <dsp:cNvPr id="0" name=""/>
        <dsp:cNvSpPr/>
      </dsp:nvSpPr>
      <dsp:spPr>
        <a:xfrm rot="18163636">
          <a:off x="4643315" y="2004255"/>
          <a:ext cx="1021188" cy="22455"/>
        </a:xfrm>
        <a:custGeom>
          <a:avLst/>
          <a:gdLst/>
          <a:ahLst/>
          <a:cxnLst/>
          <a:rect l="0" t="0" r="0" b="0"/>
          <a:pathLst>
            <a:path>
              <a:moveTo>
                <a:pt x="0" y="11227"/>
              </a:moveTo>
              <a:lnTo>
                <a:pt x="1021188" y="1122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5128380" y="1989953"/>
        <a:ext cx="51059" cy="51059"/>
      </dsp:txXfrm>
    </dsp:sp>
    <dsp:sp modelId="{AA9CEC57-5C9B-4EE6-AAA6-CA56E56B7CB5}">
      <dsp:nvSpPr>
        <dsp:cNvPr id="0" name=""/>
        <dsp:cNvSpPr/>
      </dsp:nvSpPr>
      <dsp:spPr>
        <a:xfrm>
          <a:off x="5100716" y="266240"/>
          <a:ext cx="1433483" cy="1433483"/>
        </a:xfrm>
        <a:prstGeom prst="ellipse">
          <a:avLst/>
        </a:prstGeom>
        <a:solidFill>
          <a:schemeClr val="accent5">
            <a:hueOff val="-675854"/>
            <a:satOff val="-1742"/>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Regular exercise</a:t>
          </a:r>
        </a:p>
      </dsp:txBody>
      <dsp:txXfrm>
        <a:off x="5310645" y="476169"/>
        <a:ext cx="1013625" cy="1013625"/>
      </dsp:txXfrm>
    </dsp:sp>
    <dsp:sp modelId="{F3B839FE-E860-4B23-B2C8-F816FB1BB7AA}">
      <dsp:nvSpPr>
        <dsp:cNvPr id="0" name=""/>
        <dsp:cNvSpPr/>
      </dsp:nvSpPr>
      <dsp:spPr>
        <a:xfrm rot="20127273">
          <a:off x="5133971" y="2570503"/>
          <a:ext cx="1021188" cy="22455"/>
        </a:xfrm>
        <a:custGeom>
          <a:avLst/>
          <a:gdLst/>
          <a:ahLst/>
          <a:cxnLst/>
          <a:rect l="0" t="0" r="0" b="0"/>
          <a:pathLst>
            <a:path>
              <a:moveTo>
                <a:pt x="0" y="11227"/>
              </a:moveTo>
              <a:lnTo>
                <a:pt x="1021188" y="1122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5619036" y="2556201"/>
        <a:ext cx="51059" cy="51059"/>
      </dsp:txXfrm>
    </dsp:sp>
    <dsp:sp modelId="{CACDFA0B-42F3-4A2E-BCC1-DC87EF03AE50}">
      <dsp:nvSpPr>
        <dsp:cNvPr id="0" name=""/>
        <dsp:cNvSpPr/>
      </dsp:nvSpPr>
      <dsp:spPr>
        <a:xfrm>
          <a:off x="6044248" y="1355135"/>
          <a:ext cx="1433483" cy="1433483"/>
        </a:xfrm>
        <a:prstGeom prst="ellipse">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Cool, dark, quiet bedroom</a:t>
          </a:r>
        </a:p>
      </dsp:txBody>
      <dsp:txXfrm>
        <a:off x="6254177" y="1565064"/>
        <a:ext cx="1013625" cy="1013625"/>
      </dsp:txXfrm>
    </dsp:sp>
    <dsp:sp modelId="{606365CA-D431-42AB-BE47-CD3DE86D933D}">
      <dsp:nvSpPr>
        <dsp:cNvPr id="0" name=""/>
        <dsp:cNvSpPr/>
      </dsp:nvSpPr>
      <dsp:spPr>
        <a:xfrm rot="490909">
          <a:off x="5240601" y="3312129"/>
          <a:ext cx="1021188" cy="22455"/>
        </a:xfrm>
        <a:custGeom>
          <a:avLst/>
          <a:gdLst/>
          <a:ahLst/>
          <a:cxnLst/>
          <a:rect l="0" t="0" r="0" b="0"/>
          <a:pathLst>
            <a:path>
              <a:moveTo>
                <a:pt x="0" y="11227"/>
              </a:moveTo>
              <a:lnTo>
                <a:pt x="1021188" y="1122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5725666" y="3297827"/>
        <a:ext cx="51059" cy="51059"/>
      </dsp:txXfrm>
    </dsp:sp>
    <dsp:sp modelId="{7B585DBE-23F7-44A6-B677-241EA61504EC}">
      <dsp:nvSpPr>
        <dsp:cNvPr id="0" name=""/>
        <dsp:cNvSpPr/>
      </dsp:nvSpPr>
      <dsp:spPr>
        <a:xfrm>
          <a:off x="6249297" y="2781283"/>
          <a:ext cx="1433483" cy="1433483"/>
        </a:xfrm>
        <a:prstGeom prst="ellipse">
          <a:avLst/>
        </a:prstGeom>
        <a:solidFill>
          <a:schemeClr val="accent5">
            <a:hueOff val="-2027563"/>
            <a:satOff val="-5226"/>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Reduce blue wave light exposure in the evening</a:t>
          </a:r>
        </a:p>
      </dsp:txBody>
      <dsp:txXfrm>
        <a:off x="6459226" y="2991212"/>
        <a:ext cx="1013625" cy="1013625"/>
      </dsp:txXfrm>
    </dsp:sp>
    <dsp:sp modelId="{46410BE7-EA83-46BB-9D97-9973226F2D23}">
      <dsp:nvSpPr>
        <dsp:cNvPr id="0" name=""/>
        <dsp:cNvSpPr/>
      </dsp:nvSpPr>
      <dsp:spPr>
        <a:xfrm rot="2454545">
          <a:off x="4929350" y="3993674"/>
          <a:ext cx="1021188" cy="22455"/>
        </a:xfrm>
        <a:custGeom>
          <a:avLst/>
          <a:gdLst/>
          <a:ahLst/>
          <a:cxnLst/>
          <a:rect l="0" t="0" r="0" b="0"/>
          <a:pathLst>
            <a:path>
              <a:moveTo>
                <a:pt x="0" y="11227"/>
              </a:moveTo>
              <a:lnTo>
                <a:pt x="1021188" y="1122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5414415" y="3979372"/>
        <a:ext cx="51059" cy="51059"/>
      </dsp:txXfrm>
    </dsp:sp>
    <dsp:sp modelId="{F639C481-D592-4FA6-B2BF-0F12F56C3B0B}">
      <dsp:nvSpPr>
        <dsp:cNvPr id="0" name=""/>
        <dsp:cNvSpPr/>
      </dsp:nvSpPr>
      <dsp:spPr>
        <a:xfrm>
          <a:off x="5650762" y="4091894"/>
          <a:ext cx="1433483" cy="1433483"/>
        </a:xfrm>
        <a:prstGeom prst="ellipse">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Quiet relaxing activities before bed</a:t>
          </a:r>
        </a:p>
      </dsp:txBody>
      <dsp:txXfrm>
        <a:off x="5860691" y="4301823"/>
        <a:ext cx="1013625" cy="1013625"/>
      </dsp:txXfrm>
    </dsp:sp>
    <dsp:sp modelId="{24A5957E-BF5F-421B-BF0F-C3F57F7D43A0}">
      <dsp:nvSpPr>
        <dsp:cNvPr id="0" name=""/>
        <dsp:cNvSpPr/>
      </dsp:nvSpPr>
      <dsp:spPr>
        <a:xfrm rot="4418182">
          <a:off x="4299039" y="4398751"/>
          <a:ext cx="1021188" cy="22455"/>
        </a:xfrm>
        <a:custGeom>
          <a:avLst/>
          <a:gdLst/>
          <a:ahLst/>
          <a:cxnLst/>
          <a:rect l="0" t="0" r="0" b="0"/>
          <a:pathLst>
            <a:path>
              <a:moveTo>
                <a:pt x="0" y="11227"/>
              </a:moveTo>
              <a:lnTo>
                <a:pt x="1021188" y="1122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4784103" y="4384448"/>
        <a:ext cx="51059" cy="51059"/>
      </dsp:txXfrm>
    </dsp:sp>
    <dsp:sp modelId="{93CE2BE5-7462-4EBD-9769-C508B6CA694C}">
      <dsp:nvSpPr>
        <dsp:cNvPr id="0" name=""/>
        <dsp:cNvSpPr/>
      </dsp:nvSpPr>
      <dsp:spPr>
        <a:xfrm>
          <a:off x="4438672" y="4870857"/>
          <a:ext cx="1433483" cy="1433483"/>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Turn off social media notifications when sleeping</a:t>
          </a:r>
        </a:p>
      </dsp:txBody>
      <dsp:txXfrm>
        <a:off x="4648601" y="5080786"/>
        <a:ext cx="1013625" cy="1013625"/>
      </dsp:txXfrm>
    </dsp:sp>
    <dsp:sp modelId="{9AA6EE59-B026-44B3-9C51-B3B251F7B043}">
      <dsp:nvSpPr>
        <dsp:cNvPr id="0" name=""/>
        <dsp:cNvSpPr/>
      </dsp:nvSpPr>
      <dsp:spPr>
        <a:xfrm rot="6381818">
          <a:off x="3549786" y="4398751"/>
          <a:ext cx="1021188" cy="22455"/>
        </a:xfrm>
        <a:custGeom>
          <a:avLst/>
          <a:gdLst/>
          <a:ahLst/>
          <a:cxnLst/>
          <a:rect l="0" t="0" r="0" b="0"/>
          <a:pathLst>
            <a:path>
              <a:moveTo>
                <a:pt x="0" y="11227"/>
              </a:moveTo>
              <a:lnTo>
                <a:pt x="1021188" y="1122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rot="10800000">
        <a:off x="4034850" y="4384448"/>
        <a:ext cx="51059" cy="51059"/>
      </dsp:txXfrm>
    </dsp:sp>
    <dsp:sp modelId="{1AE877A8-0552-4A2F-A0BC-C23D3DA0C18D}">
      <dsp:nvSpPr>
        <dsp:cNvPr id="0" name=""/>
        <dsp:cNvSpPr/>
      </dsp:nvSpPr>
      <dsp:spPr>
        <a:xfrm>
          <a:off x="2997858" y="4870857"/>
          <a:ext cx="1433483" cy="1433483"/>
        </a:xfrm>
        <a:prstGeom prst="ellipse">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Wake at the same time every day (including weekends)</a:t>
          </a:r>
        </a:p>
      </dsp:txBody>
      <dsp:txXfrm>
        <a:off x="3207787" y="5080786"/>
        <a:ext cx="1013625" cy="1013625"/>
      </dsp:txXfrm>
    </dsp:sp>
    <dsp:sp modelId="{2B97D499-D56B-4079-9633-78E4A666C413}">
      <dsp:nvSpPr>
        <dsp:cNvPr id="0" name=""/>
        <dsp:cNvSpPr/>
      </dsp:nvSpPr>
      <dsp:spPr>
        <a:xfrm rot="8345455">
          <a:off x="2919474" y="3993674"/>
          <a:ext cx="1021188" cy="22455"/>
        </a:xfrm>
        <a:custGeom>
          <a:avLst/>
          <a:gdLst/>
          <a:ahLst/>
          <a:cxnLst/>
          <a:rect l="0" t="0" r="0" b="0"/>
          <a:pathLst>
            <a:path>
              <a:moveTo>
                <a:pt x="0" y="11227"/>
              </a:moveTo>
              <a:lnTo>
                <a:pt x="1021188" y="1122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rot="10800000">
        <a:off x="3404539" y="3979372"/>
        <a:ext cx="51059" cy="51059"/>
      </dsp:txXfrm>
    </dsp:sp>
    <dsp:sp modelId="{ADE4D4B4-99E6-4EBB-A01F-485814A59A12}">
      <dsp:nvSpPr>
        <dsp:cNvPr id="0" name=""/>
        <dsp:cNvSpPr/>
      </dsp:nvSpPr>
      <dsp:spPr>
        <a:xfrm>
          <a:off x="1785768" y="4091894"/>
          <a:ext cx="1433483" cy="1433483"/>
        </a:xfrm>
        <a:prstGeom prst="ellipse">
          <a:avLst/>
        </a:prstGeom>
        <a:solidFill>
          <a:schemeClr val="accent5">
            <a:hueOff val="-4730980"/>
            <a:satOff val="-12193"/>
            <a:lumOff val="-8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Routine throughout the day – meals, activities</a:t>
          </a:r>
        </a:p>
      </dsp:txBody>
      <dsp:txXfrm>
        <a:off x="1995697" y="4301823"/>
        <a:ext cx="1013625" cy="1013625"/>
      </dsp:txXfrm>
    </dsp:sp>
    <dsp:sp modelId="{62B2368D-0547-4D87-91F8-A5060092FE56}">
      <dsp:nvSpPr>
        <dsp:cNvPr id="0" name=""/>
        <dsp:cNvSpPr/>
      </dsp:nvSpPr>
      <dsp:spPr>
        <a:xfrm rot="10309091">
          <a:off x="2608223" y="3312129"/>
          <a:ext cx="1021188" cy="22455"/>
        </a:xfrm>
        <a:custGeom>
          <a:avLst/>
          <a:gdLst/>
          <a:ahLst/>
          <a:cxnLst/>
          <a:rect l="0" t="0" r="0" b="0"/>
          <a:pathLst>
            <a:path>
              <a:moveTo>
                <a:pt x="0" y="11227"/>
              </a:moveTo>
              <a:lnTo>
                <a:pt x="1021188" y="1122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rot="10800000">
        <a:off x="3093288" y="3297827"/>
        <a:ext cx="51059" cy="51059"/>
      </dsp:txXfrm>
    </dsp:sp>
    <dsp:sp modelId="{A63B67D8-F673-44C6-901B-287A02DDC188}">
      <dsp:nvSpPr>
        <dsp:cNvPr id="0" name=""/>
        <dsp:cNvSpPr/>
      </dsp:nvSpPr>
      <dsp:spPr>
        <a:xfrm>
          <a:off x="1187232" y="2781283"/>
          <a:ext cx="1433483" cy="1433483"/>
        </a:xfrm>
        <a:prstGeom prst="ellipse">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Bedtime routine / habits</a:t>
          </a:r>
        </a:p>
      </dsp:txBody>
      <dsp:txXfrm>
        <a:off x="1397161" y="2991212"/>
        <a:ext cx="1013625" cy="1013625"/>
      </dsp:txXfrm>
    </dsp:sp>
    <dsp:sp modelId="{544E7C02-FD73-4B66-9786-6E0E5D381547}">
      <dsp:nvSpPr>
        <dsp:cNvPr id="0" name=""/>
        <dsp:cNvSpPr/>
      </dsp:nvSpPr>
      <dsp:spPr>
        <a:xfrm rot="12272727">
          <a:off x="2714853" y="2570503"/>
          <a:ext cx="1021188" cy="22455"/>
        </a:xfrm>
        <a:custGeom>
          <a:avLst/>
          <a:gdLst/>
          <a:ahLst/>
          <a:cxnLst/>
          <a:rect l="0" t="0" r="0" b="0"/>
          <a:pathLst>
            <a:path>
              <a:moveTo>
                <a:pt x="0" y="11227"/>
              </a:moveTo>
              <a:lnTo>
                <a:pt x="1021188" y="1122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rot="10800000">
        <a:off x="3199918" y="2556201"/>
        <a:ext cx="51059" cy="51059"/>
      </dsp:txXfrm>
    </dsp:sp>
    <dsp:sp modelId="{62F21912-75FE-4A21-A8CE-FB1B10529B6E}">
      <dsp:nvSpPr>
        <dsp:cNvPr id="0" name=""/>
        <dsp:cNvSpPr/>
      </dsp:nvSpPr>
      <dsp:spPr>
        <a:xfrm>
          <a:off x="1392281" y="1355135"/>
          <a:ext cx="1433483" cy="1433483"/>
        </a:xfrm>
        <a:prstGeom prst="ellipse">
          <a:avLst/>
        </a:prstGeom>
        <a:solidFill>
          <a:schemeClr val="accent5">
            <a:hueOff val="-6082688"/>
            <a:satOff val="-15677"/>
            <a:lumOff val="-1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Don’t go to bed hungry or too full</a:t>
          </a:r>
        </a:p>
      </dsp:txBody>
      <dsp:txXfrm>
        <a:off x="1602210" y="1565064"/>
        <a:ext cx="1013625" cy="1013625"/>
      </dsp:txXfrm>
    </dsp:sp>
    <dsp:sp modelId="{01DA834E-82B6-4E14-B760-70951998E9A4}">
      <dsp:nvSpPr>
        <dsp:cNvPr id="0" name=""/>
        <dsp:cNvSpPr/>
      </dsp:nvSpPr>
      <dsp:spPr>
        <a:xfrm rot="14236364">
          <a:off x="3205509" y="2004255"/>
          <a:ext cx="1021188" cy="22455"/>
        </a:xfrm>
        <a:custGeom>
          <a:avLst/>
          <a:gdLst/>
          <a:ahLst/>
          <a:cxnLst/>
          <a:rect l="0" t="0" r="0" b="0"/>
          <a:pathLst>
            <a:path>
              <a:moveTo>
                <a:pt x="0" y="11227"/>
              </a:moveTo>
              <a:lnTo>
                <a:pt x="1021188" y="1122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rot="10800000">
        <a:off x="3690574" y="1989953"/>
        <a:ext cx="51059" cy="51059"/>
      </dsp:txXfrm>
    </dsp:sp>
    <dsp:sp modelId="{8D58102C-28FF-4609-AE57-839CA8AD1744}">
      <dsp:nvSpPr>
        <dsp:cNvPr id="0" name=""/>
        <dsp:cNvSpPr/>
      </dsp:nvSpPr>
      <dsp:spPr>
        <a:xfrm>
          <a:off x="2335814" y="266240"/>
          <a:ext cx="1433483" cy="1433483"/>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Realistic bedtime</a:t>
          </a:r>
        </a:p>
      </dsp:txBody>
      <dsp:txXfrm>
        <a:off x="2545743" y="476169"/>
        <a:ext cx="1013625" cy="101362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3378E8-73E0-4F8D-B994-A8FBD5C0A92E}" type="datetimeFigureOut">
              <a:rPr lang="en-GB" smtClean="0"/>
              <a:t>21/01/2022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B07BD4-9F30-474B-AB06-E8EF88D80D22}" type="slidenum">
              <a:rPr lang="en-GB" smtClean="0"/>
              <a:t>‹#›</a:t>
            </a:fld>
            <a:endParaRPr lang="en-GB" dirty="0"/>
          </a:p>
        </p:txBody>
      </p:sp>
    </p:spTree>
    <p:extLst>
      <p:ext uri="{BB962C8B-B14F-4D97-AF65-F5344CB8AC3E}">
        <p14:creationId xmlns:p14="http://schemas.microsoft.com/office/powerpoint/2010/main" val="747471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B07BD4-9F30-474B-AB06-E8EF88D80D22}" type="slidenum">
              <a:rPr lang="en-GB" smtClean="0"/>
              <a:t>6</a:t>
            </a:fld>
            <a:endParaRPr lang="en-GB" dirty="0"/>
          </a:p>
        </p:txBody>
      </p:sp>
    </p:spTree>
    <p:extLst>
      <p:ext uri="{BB962C8B-B14F-4D97-AF65-F5344CB8AC3E}">
        <p14:creationId xmlns:p14="http://schemas.microsoft.com/office/powerpoint/2010/main" val="335601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23A8BD74-6105-4BBD-B36F-9A6403E3DE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8923054C-BEF7-4636-844E-92CC4A21FF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a:p>
        </p:txBody>
      </p:sp>
      <p:sp>
        <p:nvSpPr>
          <p:cNvPr id="56324" name="Slide Number Placeholder 3">
            <a:extLst>
              <a:ext uri="{FF2B5EF4-FFF2-40B4-BE49-F238E27FC236}">
                <a16:creationId xmlns:a16="http://schemas.microsoft.com/office/drawing/2014/main" id="{2000C665-F906-4826-987C-955F1CC21CC5}"/>
              </a:ext>
            </a:extLst>
          </p:cNvPr>
          <p:cNvSpPr txBox="1">
            <a:spLocks noGrp="1" noChangeArrowheads="1"/>
          </p:cNvSpPr>
          <p:nvPr/>
        </p:nvSpPr>
        <p:spPr bwMode="auto">
          <a:xfrm>
            <a:off x="3844925" y="9424988"/>
            <a:ext cx="294163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622BBCCC-C8D4-4332-B6C8-981655641796}" type="slidenum">
              <a:rPr lang="en-US" altLang="en-US"/>
              <a:pPr algn="r" eaLnBrk="1" hangingPunct="1">
                <a:spcBef>
                  <a:spcPct val="0"/>
                </a:spcBef>
              </a:pPr>
              <a:t>15</a:t>
            </a:fld>
            <a:endParaRPr lang="en-US" altLang="en-US" dirty="0"/>
          </a:p>
        </p:txBody>
      </p:sp>
      <p:sp>
        <p:nvSpPr>
          <p:cNvPr id="2" name="Date Placeholder 1">
            <a:extLst>
              <a:ext uri="{FF2B5EF4-FFF2-40B4-BE49-F238E27FC236}">
                <a16:creationId xmlns:a16="http://schemas.microsoft.com/office/drawing/2014/main" id="{1661467F-367D-49D2-A60F-F48990186B9F}"/>
              </a:ext>
            </a:extLst>
          </p:cNvPr>
          <p:cNvSpPr>
            <a:spLocks noGrp="1"/>
          </p:cNvSpPr>
          <p:nvPr>
            <p:ph type="dt" sz="quarter" idx="1"/>
          </p:nvPr>
        </p:nvSpPr>
        <p:spPr/>
        <p:txBody>
          <a:bodyPr/>
          <a:lstStyle/>
          <a:p>
            <a:pPr>
              <a:defRPr/>
            </a:pPr>
            <a:r>
              <a:rPr lang="en-US" dirty="0"/>
              <a:t>17/03/21</a:t>
            </a:r>
            <a:endParaRPr lang="en-AU" dirty="0"/>
          </a:p>
        </p:txBody>
      </p:sp>
      <p:sp>
        <p:nvSpPr>
          <p:cNvPr id="3" name="Footer Placeholder 2">
            <a:extLst>
              <a:ext uri="{FF2B5EF4-FFF2-40B4-BE49-F238E27FC236}">
                <a16:creationId xmlns:a16="http://schemas.microsoft.com/office/drawing/2014/main" id="{C6CEA0D2-D151-43EB-9333-239A1435CA64}"/>
              </a:ext>
            </a:extLst>
          </p:cNvPr>
          <p:cNvSpPr>
            <a:spLocks noGrp="1"/>
          </p:cNvSpPr>
          <p:nvPr>
            <p:ph type="ftr" sz="quarter" idx="4"/>
          </p:nvPr>
        </p:nvSpPr>
        <p:spPr/>
        <p:txBody>
          <a:bodyPr/>
          <a:lstStyle/>
          <a:p>
            <a:pPr>
              <a:defRPr/>
            </a:pPr>
            <a:r>
              <a:rPr lang="en-GB" dirty="0"/>
              <a:t>Bath and North East Somerset Virtual School</a:t>
            </a:r>
            <a:endParaRPr lang="en-AU" dirty="0"/>
          </a:p>
        </p:txBody>
      </p:sp>
      <p:sp>
        <p:nvSpPr>
          <p:cNvPr id="4" name="Header Placeholder 3">
            <a:extLst>
              <a:ext uri="{FF2B5EF4-FFF2-40B4-BE49-F238E27FC236}">
                <a16:creationId xmlns:a16="http://schemas.microsoft.com/office/drawing/2014/main" id="{5D1AD619-5656-4A50-8890-3EDF34D24A85}"/>
              </a:ext>
            </a:extLst>
          </p:cNvPr>
          <p:cNvSpPr>
            <a:spLocks noGrp="1"/>
          </p:cNvSpPr>
          <p:nvPr>
            <p:ph type="hdr" sz="quarter"/>
          </p:nvPr>
        </p:nvSpPr>
        <p:spPr/>
        <p:txBody>
          <a:bodyPr/>
          <a:lstStyle/>
          <a:p>
            <a:pPr>
              <a:defRPr/>
            </a:pPr>
            <a:r>
              <a:rPr lang="en-GB" dirty="0"/>
              <a:t>Wellbeing For Education Return</a:t>
            </a:r>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from a pack of free resources on the Widget website </a:t>
            </a:r>
          </a:p>
        </p:txBody>
      </p:sp>
      <p:sp>
        <p:nvSpPr>
          <p:cNvPr id="4" name="Header Placeholder 3"/>
          <p:cNvSpPr>
            <a:spLocks noGrp="1"/>
          </p:cNvSpPr>
          <p:nvPr>
            <p:ph type="hdr" sz="quarter"/>
          </p:nvPr>
        </p:nvSpPr>
        <p:spPr/>
        <p:txBody>
          <a:bodyPr/>
          <a:lstStyle/>
          <a:p>
            <a:r>
              <a:rPr lang="en-GB" dirty="0"/>
              <a:t>Wellbeing For Education Return - Anxiety KS2</a:t>
            </a:r>
          </a:p>
        </p:txBody>
      </p:sp>
      <p:sp>
        <p:nvSpPr>
          <p:cNvPr id="5" name="Date Placeholder 4"/>
          <p:cNvSpPr>
            <a:spLocks noGrp="1"/>
          </p:cNvSpPr>
          <p:nvPr>
            <p:ph type="dt" idx="1"/>
          </p:nvPr>
        </p:nvSpPr>
        <p:spPr/>
        <p:txBody>
          <a:bodyPr/>
          <a:lstStyle/>
          <a:p>
            <a:r>
              <a:rPr lang="en-GB" dirty="0"/>
              <a:t>9/02/21</a:t>
            </a:r>
          </a:p>
        </p:txBody>
      </p:sp>
      <p:sp>
        <p:nvSpPr>
          <p:cNvPr id="6" name="Footer Placeholder 5"/>
          <p:cNvSpPr>
            <a:spLocks noGrp="1"/>
          </p:cNvSpPr>
          <p:nvPr>
            <p:ph type="ftr" sz="quarter" idx="4"/>
          </p:nvPr>
        </p:nvSpPr>
        <p:spPr/>
        <p:txBody>
          <a:bodyPr/>
          <a:lstStyle/>
          <a:p>
            <a:r>
              <a:rPr lang="en-GB" dirty="0"/>
              <a:t>Bath and North East Somerset Educational Psychology Service</a:t>
            </a:r>
          </a:p>
        </p:txBody>
      </p:sp>
      <p:sp>
        <p:nvSpPr>
          <p:cNvPr id="7" name="Slide Number Placeholder 6"/>
          <p:cNvSpPr>
            <a:spLocks noGrp="1"/>
          </p:cNvSpPr>
          <p:nvPr>
            <p:ph type="sldNum" sz="quarter" idx="5"/>
          </p:nvPr>
        </p:nvSpPr>
        <p:spPr/>
        <p:txBody>
          <a:bodyPr/>
          <a:lstStyle/>
          <a:p>
            <a:fld id="{7BB07BD4-9F30-474B-AB06-E8EF88D80D22}" type="slidenum">
              <a:rPr lang="en-GB" smtClean="0"/>
              <a:t>18</a:t>
            </a:fld>
            <a:endParaRPr lang="en-GB" dirty="0"/>
          </a:p>
        </p:txBody>
      </p:sp>
    </p:spTree>
    <p:extLst>
      <p:ext uri="{BB962C8B-B14F-4D97-AF65-F5344CB8AC3E}">
        <p14:creationId xmlns:p14="http://schemas.microsoft.com/office/powerpoint/2010/main" val="1353500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Anna Freud Centre</a:t>
            </a:r>
          </a:p>
        </p:txBody>
      </p:sp>
      <p:sp>
        <p:nvSpPr>
          <p:cNvPr id="4" name="Slide Number Placeholder 3"/>
          <p:cNvSpPr>
            <a:spLocks noGrp="1"/>
          </p:cNvSpPr>
          <p:nvPr>
            <p:ph type="sldNum" sz="quarter" idx="5"/>
          </p:nvPr>
        </p:nvSpPr>
        <p:spPr/>
        <p:txBody>
          <a:bodyPr/>
          <a:lstStyle/>
          <a:p>
            <a:fld id="{7BB07BD4-9F30-474B-AB06-E8EF88D80D22}" type="slidenum">
              <a:rPr lang="en-GB" smtClean="0"/>
              <a:t>19</a:t>
            </a:fld>
            <a:endParaRPr lang="en-GB" dirty="0"/>
          </a:p>
        </p:txBody>
      </p:sp>
      <p:sp>
        <p:nvSpPr>
          <p:cNvPr id="5" name="Date Placeholder 4">
            <a:extLst>
              <a:ext uri="{FF2B5EF4-FFF2-40B4-BE49-F238E27FC236}">
                <a16:creationId xmlns:a16="http://schemas.microsoft.com/office/drawing/2014/main" id="{F00F7DAB-3642-43A4-BFBC-424083726F27}"/>
              </a:ext>
            </a:extLst>
          </p:cNvPr>
          <p:cNvSpPr>
            <a:spLocks noGrp="1"/>
          </p:cNvSpPr>
          <p:nvPr>
            <p:ph type="dt" idx="1"/>
          </p:nvPr>
        </p:nvSpPr>
        <p:spPr/>
        <p:txBody>
          <a:bodyPr/>
          <a:lstStyle/>
          <a:p>
            <a:r>
              <a:rPr lang="en-GB" dirty="0"/>
              <a:t>15/06/2021</a:t>
            </a:r>
          </a:p>
        </p:txBody>
      </p:sp>
      <p:sp>
        <p:nvSpPr>
          <p:cNvPr id="6" name="Header Placeholder 5">
            <a:extLst>
              <a:ext uri="{FF2B5EF4-FFF2-40B4-BE49-F238E27FC236}">
                <a16:creationId xmlns:a16="http://schemas.microsoft.com/office/drawing/2014/main" id="{78B4179A-47D9-4BF4-BFBD-1EB5238A06DB}"/>
              </a:ext>
            </a:extLst>
          </p:cNvPr>
          <p:cNvSpPr>
            <a:spLocks noGrp="1"/>
          </p:cNvSpPr>
          <p:nvPr>
            <p:ph type="hdr" sz="quarter"/>
          </p:nvPr>
        </p:nvSpPr>
        <p:spPr/>
        <p:txBody>
          <a:bodyPr/>
          <a:lstStyle/>
          <a:p>
            <a:r>
              <a:rPr lang="en-GB" dirty="0"/>
              <a:t>Bath and North East Somerset Educational Psychology Service</a:t>
            </a:r>
          </a:p>
        </p:txBody>
      </p:sp>
    </p:spTree>
    <p:extLst>
      <p:ext uri="{BB962C8B-B14F-4D97-AF65-F5344CB8AC3E}">
        <p14:creationId xmlns:p14="http://schemas.microsoft.com/office/powerpoint/2010/main" val="1243714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themes that came up in interviews with staff about how friendships were supported around the transition.  </a:t>
            </a:r>
          </a:p>
          <a:p>
            <a:r>
              <a:rPr lang="en-GB" dirty="0"/>
              <a:t>Lots of information there…pick out a couple of key points </a:t>
            </a:r>
          </a:p>
          <a:p>
            <a:pPr marL="171450" indent="-171450">
              <a:buFontTx/>
              <a:buChar char="-"/>
            </a:pPr>
            <a:r>
              <a:rPr lang="en-GB" dirty="0"/>
              <a:t>Note the importance of building relationships with parents</a:t>
            </a:r>
          </a:p>
          <a:p>
            <a:pPr marL="171450" indent="-171450">
              <a:buFontTx/>
              <a:buChar char="-"/>
            </a:pPr>
            <a:r>
              <a:rPr lang="en-GB" dirty="0"/>
              <a:t>Staff talked about finding out from primary schools/current teachers or parents about pupils’ friendship groups and trying to ensure they move up with one or two friends wherever possible – can give them a sense of continuity when everything else is changing.  And for some pupils this will be even more important – e.g. if they have difficulty forming friendships </a:t>
            </a:r>
          </a:p>
        </p:txBody>
      </p:sp>
      <p:sp>
        <p:nvSpPr>
          <p:cNvPr id="4" name="Header Placeholder 3"/>
          <p:cNvSpPr>
            <a:spLocks noGrp="1"/>
          </p:cNvSpPr>
          <p:nvPr>
            <p:ph type="hdr" sz="quarter"/>
          </p:nvPr>
        </p:nvSpPr>
        <p:spPr/>
        <p:txBody>
          <a:bodyPr/>
          <a:lstStyle/>
          <a:p>
            <a:r>
              <a:rPr lang="en-GB" dirty="0"/>
              <a:t>Wellbeing For Education Return - Anxiety KS2</a:t>
            </a:r>
          </a:p>
        </p:txBody>
      </p:sp>
      <p:sp>
        <p:nvSpPr>
          <p:cNvPr id="5" name="Date Placeholder 4"/>
          <p:cNvSpPr>
            <a:spLocks noGrp="1"/>
          </p:cNvSpPr>
          <p:nvPr>
            <p:ph type="dt" idx="1"/>
          </p:nvPr>
        </p:nvSpPr>
        <p:spPr/>
        <p:txBody>
          <a:bodyPr/>
          <a:lstStyle/>
          <a:p>
            <a:r>
              <a:rPr lang="en-GB" dirty="0"/>
              <a:t>9/02/21</a:t>
            </a:r>
          </a:p>
        </p:txBody>
      </p:sp>
      <p:sp>
        <p:nvSpPr>
          <p:cNvPr id="6" name="Footer Placeholder 5"/>
          <p:cNvSpPr>
            <a:spLocks noGrp="1"/>
          </p:cNvSpPr>
          <p:nvPr>
            <p:ph type="ftr" sz="quarter" idx="4"/>
          </p:nvPr>
        </p:nvSpPr>
        <p:spPr/>
        <p:txBody>
          <a:bodyPr/>
          <a:lstStyle/>
          <a:p>
            <a:r>
              <a:rPr lang="en-GB" dirty="0"/>
              <a:t>Bath and North East Somerset Educational Psychology Service</a:t>
            </a:r>
          </a:p>
        </p:txBody>
      </p:sp>
      <p:sp>
        <p:nvSpPr>
          <p:cNvPr id="7" name="Slide Number Placeholder 6"/>
          <p:cNvSpPr>
            <a:spLocks noGrp="1"/>
          </p:cNvSpPr>
          <p:nvPr>
            <p:ph type="sldNum" sz="quarter" idx="5"/>
          </p:nvPr>
        </p:nvSpPr>
        <p:spPr/>
        <p:txBody>
          <a:bodyPr/>
          <a:lstStyle/>
          <a:p>
            <a:fld id="{7BB07BD4-9F30-474B-AB06-E8EF88D80D22}" type="slidenum">
              <a:rPr lang="en-GB" smtClean="0"/>
              <a:t>20</a:t>
            </a:fld>
            <a:endParaRPr lang="en-GB" dirty="0"/>
          </a:p>
        </p:txBody>
      </p:sp>
    </p:spTree>
    <p:extLst>
      <p:ext uri="{BB962C8B-B14F-4D97-AF65-F5344CB8AC3E}">
        <p14:creationId xmlns:p14="http://schemas.microsoft.com/office/powerpoint/2010/main" val="3647039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B07BD4-9F30-474B-AB06-E8EF88D80D22}" type="slidenum">
              <a:rPr lang="en-GB" smtClean="0"/>
              <a:t>21</a:t>
            </a:fld>
            <a:endParaRPr lang="en-GB" dirty="0"/>
          </a:p>
        </p:txBody>
      </p:sp>
      <p:sp>
        <p:nvSpPr>
          <p:cNvPr id="5" name="Date Placeholder 4">
            <a:extLst>
              <a:ext uri="{FF2B5EF4-FFF2-40B4-BE49-F238E27FC236}">
                <a16:creationId xmlns:a16="http://schemas.microsoft.com/office/drawing/2014/main" id="{6C0C2717-C334-43BA-B745-D731DEAE81DD}"/>
              </a:ext>
            </a:extLst>
          </p:cNvPr>
          <p:cNvSpPr>
            <a:spLocks noGrp="1"/>
          </p:cNvSpPr>
          <p:nvPr>
            <p:ph type="dt" idx="1"/>
          </p:nvPr>
        </p:nvSpPr>
        <p:spPr/>
        <p:txBody>
          <a:bodyPr/>
          <a:lstStyle/>
          <a:p>
            <a:r>
              <a:rPr lang="en-GB" dirty="0"/>
              <a:t>9/02/21</a:t>
            </a:r>
          </a:p>
        </p:txBody>
      </p:sp>
      <p:sp>
        <p:nvSpPr>
          <p:cNvPr id="6" name="Footer Placeholder 5">
            <a:extLst>
              <a:ext uri="{FF2B5EF4-FFF2-40B4-BE49-F238E27FC236}">
                <a16:creationId xmlns:a16="http://schemas.microsoft.com/office/drawing/2014/main" id="{130ED634-72ED-4094-851A-1A783C0EABC3}"/>
              </a:ext>
            </a:extLst>
          </p:cNvPr>
          <p:cNvSpPr>
            <a:spLocks noGrp="1"/>
          </p:cNvSpPr>
          <p:nvPr>
            <p:ph type="ftr" sz="quarter" idx="4"/>
          </p:nvPr>
        </p:nvSpPr>
        <p:spPr/>
        <p:txBody>
          <a:bodyPr/>
          <a:lstStyle/>
          <a:p>
            <a:r>
              <a:rPr lang="en-GB" dirty="0"/>
              <a:t>Bath and North East Somerset Educational Psychology Service</a:t>
            </a:r>
          </a:p>
        </p:txBody>
      </p:sp>
      <p:sp>
        <p:nvSpPr>
          <p:cNvPr id="7" name="Header Placeholder 6">
            <a:extLst>
              <a:ext uri="{FF2B5EF4-FFF2-40B4-BE49-F238E27FC236}">
                <a16:creationId xmlns:a16="http://schemas.microsoft.com/office/drawing/2014/main" id="{93D934CC-FB5C-4DAE-B73D-7E1479185303}"/>
              </a:ext>
            </a:extLst>
          </p:cNvPr>
          <p:cNvSpPr>
            <a:spLocks noGrp="1"/>
          </p:cNvSpPr>
          <p:nvPr>
            <p:ph type="hdr" sz="quarter"/>
          </p:nvPr>
        </p:nvSpPr>
        <p:spPr/>
        <p:txBody>
          <a:bodyPr/>
          <a:lstStyle/>
          <a:p>
            <a:r>
              <a:rPr lang="en-GB" dirty="0"/>
              <a:t>Wellbeing For Education Return - Anxiety KS2</a:t>
            </a:r>
          </a:p>
        </p:txBody>
      </p:sp>
    </p:spTree>
    <p:extLst>
      <p:ext uri="{BB962C8B-B14F-4D97-AF65-F5344CB8AC3E}">
        <p14:creationId xmlns:p14="http://schemas.microsoft.com/office/powerpoint/2010/main" val="2295849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latin typeface="Nimbus-sans"/>
              </a:rPr>
              <a:t>During the coronavirus (COVID-19) outbreak many of us will experience times when our mental wellbeing suffers.  Everyone reacts differently to difficult events but for everyone feelings of anxiety, low mood, loneliness, frustration and boredom are quite normal and to be expected from time to time.  For those who already have a mental health problem, or who are in particularly challenging circumstances the outbreak may be especially difficult.   The following sources of information provide ideas to help you look after your mental wellbeing and to find help when you need it. </a:t>
            </a:r>
            <a:endParaRPr lang="en-GB" dirty="0">
              <a:solidFill>
                <a:srgbClr val="365D77"/>
              </a:solidFill>
              <a:latin typeface="Nimbus-sans"/>
            </a:endParaRPr>
          </a:p>
          <a:p>
            <a:endParaRPr lang="en-GB" dirty="0"/>
          </a:p>
        </p:txBody>
      </p:sp>
      <p:sp>
        <p:nvSpPr>
          <p:cNvPr id="4" name="Slide Number Placeholder 3"/>
          <p:cNvSpPr>
            <a:spLocks noGrp="1"/>
          </p:cNvSpPr>
          <p:nvPr>
            <p:ph type="sldNum" sz="quarter" idx="5"/>
          </p:nvPr>
        </p:nvSpPr>
        <p:spPr/>
        <p:txBody>
          <a:bodyPr/>
          <a:lstStyle/>
          <a:p>
            <a:fld id="{7BB07BD4-9F30-474B-AB06-E8EF88D80D22}" type="slidenum">
              <a:rPr lang="en-GB" smtClean="0"/>
              <a:t>22</a:t>
            </a:fld>
            <a:endParaRPr lang="en-GB" dirty="0"/>
          </a:p>
        </p:txBody>
      </p:sp>
    </p:spTree>
    <p:extLst>
      <p:ext uri="{BB962C8B-B14F-4D97-AF65-F5344CB8AC3E}">
        <p14:creationId xmlns:p14="http://schemas.microsoft.com/office/powerpoint/2010/main" val="4202780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BD390-78AE-49E6-89E6-54595EE6B3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D47800A-FC67-4316-B2AC-EB98CD60F1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2E0B588-303C-4E69-BCEF-749DD105A559}"/>
              </a:ext>
            </a:extLst>
          </p:cNvPr>
          <p:cNvSpPr>
            <a:spLocks noGrp="1"/>
          </p:cNvSpPr>
          <p:nvPr>
            <p:ph type="dt" sz="half" idx="10"/>
          </p:nvPr>
        </p:nvSpPr>
        <p:spPr/>
        <p:txBody>
          <a:bodyPr/>
          <a:lstStyle/>
          <a:p>
            <a:fld id="{38F110FD-1D1D-449E-A031-0725303FDE11}" type="datetimeFigureOut">
              <a:rPr lang="en-GB" smtClean="0"/>
              <a:t>21/01/2022</a:t>
            </a:fld>
            <a:endParaRPr lang="en-GB" dirty="0"/>
          </a:p>
        </p:txBody>
      </p:sp>
      <p:sp>
        <p:nvSpPr>
          <p:cNvPr id="5" name="Footer Placeholder 4">
            <a:extLst>
              <a:ext uri="{FF2B5EF4-FFF2-40B4-BE49-F238E27FC236}">
                <a16:creationId xmlns:a16="http://schemas.microsoft.com/office/drawing/2014/main" id="{07106C99-7B9F-41FC-8405-EDEF3C1BF68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3F485E7-02EE-4433-A2A7-54ECFAA37425}"/>
              </a:ext>
            </a:extLst>
          </p:cNvPr>
          <p:cNvSpPr>
            <a:spLocks noGrp="1"/>
          </p:cNvSpPr>
          <p:nvPr>
            <p:ph type="sldNum" sz="quarter" idx="12"/>
          </p:nvPr>
        </p:nvSpPr>
        <p:spPr/>
        <p:txBody>
          <a:bodyPr/>
          <a:lstStyle/>
          <a:p>
            <a:fld id="{9FD1816E-76AF-4D09-A5C2-C99DE0AD527C}" type="slidenum">
              <a:rPr lang="en-GB" smtClean="0"/>
              <a:t>‹#›</a:t>
            </a:fld>
            <a:endParaRPr lang="en-GB" dirty="0"/>
          </a:p>
        </p:txBody>
      </p:sp>
    </p:spTree>
    <p:extLst>
      <p:ext uri="{BB962C8B-B14F-4D97-AF65-F5344CB8AC3E}">
        <p14:creationId xmlns:p14="http://schemas.microsoft.com/office/powerpoint/2010/main" val="3182008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8015-B43A-4AE1-A304-D02FEC767EA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DE5689-F4C9-482A-B02B-186C74381E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81332E-B6F9-4F7A-A6BA-A581853D2B81}"/>
              </a:ext>
            </a:extLst>
          </p:cNvPr>
          <p:cNvSpPr>
            <a:spLocks noGrp="1"/>
          </p:cNvSpPr>
          <p:nvPr>
            <p:ph type="dt" sz="half" idx="10"/>
          </p:nvPr>
        </p:nvSpPr>
        <p:spPr/>
        <p:txBody>
          <a:bodyPr/>
          <a:lstStyle/>
          <a:p>
            <a:fld id="{38F110FD-1D1D-449E-A031-0725303FDE11}" type="datetimeFigureOut">
              <a:rPr lang="en-GB" smtClean="0"/>
              <a:t>21/01/2022</a:t>
            </a:fld>
            <a:endParaRPr lang="en-GB" dirty="0"/>
          </a:p>
        </p:txBody>
      </p:sp>
      <p:sp>
        <p:nvSpPr>
          <p:cNvPr id="5" name="Footer Placeholder 4">
            <a:extLst>
              <a:ext uri="{FF2B5EF4-FFF2-40B4-BE49-F238E27FC236}">
                <a16:creationId xmlns:a16="http://schemas.microsoft.com/office/drawing/2014/main" id="{2B54B6FE-6E74-4247-A9EC-936F5F7228B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F06632C-5577-4EA4-B637-21CC546735DE}"/>
              </a:ext>
            </a:extLst>
          </p:cNvPr>
          <p:cNvSpPr>
            <a:spLocks noGrp="1"/>
          </p:cNvSpPr>
          <p:nvPr>
            <p:ph type="sldNum" sz="quarter" idx="12"/>
          </p:nvPr>
        </p:nvSpPr>
        <p:spPr/>
        <p:txBody>
          <a:bodyPr/>
          <a:lstStyle/>
          <a:p>
            <a:fld id="{9FD1816E-76AF-4D09-A5C2-C99DE0AD527C}" type="slidenum">
              <a:rPr lang="en-GB" smtClean="0"/>
              <a:t>‹#›</a:t>
            </a:fld>
            <a:endParaRPr lang="en-GB" dirty="0"/>
          </a:p>
        </p:txBody>
      </p:sp>
    </p:spTree>
    <p:extLst>
      <p:ext uri="{BB962C8B-B14F-4D97-AF65-F5344CB8AC3E}">
        <p14:creationId xmlns:p14="http://schemas.microsoft.com/office/powerpoint/2010/main" val="2825968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F33D1C-BEF1-4C96-8471-B3AA72DCAB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07B956-23F0-4C3C-9076-BCB5BA6D1C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BB5788-FBF4-43F5-B965-9144B9440963}"/>
              </a:ext>
            </a:extLst>
          </p:cNvPr>
          <p:cNvSpPr>
            <a:spLocks noGrp="1"/>
          </p:cNvSpPr>
          <p:nvPr>
            <p:ph type="dt" sz="half" idx="10"/>
          </p:nvPr>
        </p:nvSpPr>
        <p:spPr/>
        <p:txBody>
          <a:bodyPr/>
          <a:lstStyle/>
          <a:p>
            <a:fld id="{38F110FD-1D1D-449E-A031-0725303FDE11}" type="datetimeFigureOut">
              <a:rPr lang="en-GB" smtClean="0"/>
              <a:t>21/01/2022</a:t>
            </a:fld>
            <a:endParaRPr lang="en-GB" dirty="0"/>
          </a:p>
        </p:txBody>
      </p:sp>
      <p:sp>
        <p:nvSpPr>
          <p:cNvPr id="5" name="Footer Placeholder 4">
            <a:extLst>
              <a:ext uri="{FF2B5EF4-FFF2-40B4-BE49-F238E27FC236}">
                <a16:creationId xmlns:a16="http://schemas.microsoft.com/office/drawing/2014/main" id="{D35FD3A8-B747-413A-8955-24AC957993A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438CCF2-DE27-4840-A0B4-96FFC51E0841}"/>
              </a:ext>
            </a:extLst>
          </p:cNvPr>
          <p:cNvSpPr>
            <a:spLocks noGrp="1"/>
          </p:cNvSpPr>
          <p:nvPr>
            <p:ph type="sldNum" sz="quarter" idx="12"/>
          </p:nvPr>
        </p:nvSpPr>
        <p:spPr/>
        <p:txBody>
          <a:bodyPr/>
          <a:lstStyle/>
          <a:p>
            <a:fld id="{9FD1816E-76AF-4D09-A5C2-C99DE0AD527C}" type="slidenum">
              <a:rPr lang="en-GB" smtClean="0"/>
              <a:t>‹#›</a:t>
            </a:fld>
            <a:endParaRPr lang="en-GB" dirty="0"/>
          </a:p>
        </p:txBody>
      </p:sp>
    </p:spTree>
    <p:extLst>
      <p:ext uri="{BB962C8B-B14F-4D97-AF65-F5344CB8AC3E}">
        <p14:creationId xmlns:p14="http://schemas.microsoft.com/office/powerpoint/2010/main" val="3556362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E31C7-7151-4207-9E40-7DE72F8BB7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EE7032-1EA4-453C-8004-0E481539ED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E7AA22-08FA-496A-A720-0AFCC0295AC4}"/>
              </a:ext>
            </a:extLst>
          </p:cNvPr>
          <p:cNvSpPr>
            <a:spLocks noGrp="1"/>
          </p:cNvSpPr>
          <p:nvPr>
            <p:ph type="dt" sz="half" idx="10"/>
          </p:nvPr>
        </p:nvSpPr>
        <p:spPr/>
        <p:txBody>
          <a:bodyPr/>
          <a:lstStyle/>
          <a:p>
            <a:fld id="{38F110FD-1D1D-449E-A031-0725303FDE11}" type="datetimeFigureOut">
              <a:rPr lang="en-GB" smtClean="0"/>
              <a:t>21/01/2022</a:t>
            </a:fld>
            <a:endParaRPr lang="en-GB" dirty="0"/>
          </a:p>
        </p:txBody>
      </p:sp>
      <p:sp>
        <p:nvSpPr>
          <p:cNvPr id="5" name="Footer Placeholder 4">
            <a:extLst>
              <a:ext uri="{FF2B5EF4-FFF2-40B4-BE49-F238E27FC236}">
                <a16:creationId xmlns:a16="http://schemas.microsoft.com/office/drawing/2014/main" id="{CCCAF06B-3705-4954-8A41-FBB5672D3A8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772F1B6-6E5E-420D-8E8A-FE0DED572E21}"/>
              </a:ext>
            </a:extLst>
          </p:cNvPr>
          <p:cNvSpPr>
            <a:spLocks noGrp="1"/>
          </p:cNvSpPr>
          <p:nvPr>
            <p:ph type="sldNum" sz="quarter" idx="12"/>
          </p:nvPr>
        </p:nvSpPr>
        <p:spPr/>
        <p:txBody>
          <a:bodyPr/>
          <a:lstStyle/>
          <a:p>
            <a:fld id="{9FD1816E-76AF-4D09-A5C2-C99DE0AD527C}" type="slidenum">
              <a:rPr lang="en-GB" smtClean="0"/>
              <a:t>‹#›</a:t>
            </a:fld>
            <a:endParaRPr lang="en-GB" dirty="0"/>
          </a:p>
        </p:txBody>
      </p:sp>
    </p:spTree>
    <p:extLst>
      <p:ext uri="{BB962C8B-B14F-4D97-AF65-F5344CB8AC3E}">
        <p14:creationId xmlns:p14="http://schemas.microsoft.com/office/powerpoint/2010/main" val="15111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E0F42-BFDA-4802-A3D6-50B2889B4B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27139CA-8EE6-40CB-96B7-2D1311786E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A9A232-B460-4C40-A304-BEFD294101C8}"/>
              </a:ext>
            </a:extLst>
          </p:cNvPr>
          <p:cNvSpPr>
            <a:spLocks noGrp="1"/>
          </p:cNvSpPr>
          <p:nvPr>
            <p:ph type="dt" sz="half" idx="10"/>
          </p:nvPr>
        </p:nvSpPr>
        <p:spPr/>
        <p:txBody>
          <a:bodyPr/>
          <a:lstStyle/>
          <a:p>
            <a:fld id="{38F110FD-1D1D-449E-A031-0725303FDE11}" type="datetimeFigureOut">
              <a:rPr lang="en-GB" smtClean="0"/>
              <a:t>21/01/2022</a:t>
            </a:fld>
            <a:endParaRPr lang="en-GB" dirty="0"/>
          </a:p>
        </p:txBody>
      </p:sp>
      <p:sp>
        <p:nvSpPr>
          <p:cNvPr id="5" name="Footer Placeholder 4">
            <a:extLst>
              <a:ext uri="{FF2B5EF4-FFF2-40B4-BE49-F238E27FC236}">
                <a16:creationId xmlns:a16="http://schemas.microsoft.com/office/drawing/2014/main" id="{733003DC-C8DA-4AC3-8ED1-87C2541F61B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C906BB2-D801-47DF-8F1D-D1C40BBBD812}"/>
              </a:ext>
            </a:extLst>
          </p:cNvPr>
          <p:cNvSpPr>
            <a:spLocks noGrp="1"/>
          </p:cNvSpPr>
          <p:nvPr>
            <p:ph type="sldNum" sz="quarter" idx="12"/>
          </p:nvPr>
        </p:nvSpPr>
        <p:spPr/>
        <p:txBody>
          <a:bodyPr/>
          <a:lstStyle/>
          <a:p>
            <a:fld id="{9FD1816E-76AF-4D09-A5C2-C99DE0AD527C}" type="slidenum">
              <a:rPr lang="en-GB" smtClean="0"/>
              <a:t>‹#›</a:t>
            </a:fld>
            <a:endParaRPr lang="en-GB" dirty="0"/>
          </a:p>
        </p:txBody>
      </p:sp>
    </p:spTree>
    <p:extLst>
      <p:ext uri="{BB962C8B-B14F-4D97-AF65-F5344CB8AC3E}">
        <p14:creationId xmlns:p14="http://schemas.microsoft.com/office/powerpoint/2010/main" val="3586433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EB173-49A2-4591-8979-378DD122EC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4C0299-6A9B-4427-A30E-33349D9019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405DF7-DD6F-4754-BCE1-0874C0401A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1DA02D6-B66F-4337-8A9D-3DD2843BCFED}"/>
              </a:ext>
            </a:extLst>
          </p:cNvPr>
          <p:cNvSpPr>
            <a:spLocks noGrp="1"/>
          </p:cNvSpPr>
          <p:nvPr>
            <p:ph type="dt" sz="half" idx="10"/>
          </p:nvPr>
        </p:nvSpPr>
        <p:spPr/>
        <p:txBody>
          <a:bodyPr/>
          <a:lstStyle/>
          <a:p>
            <a:fld id="{38F110FD-1D1D-449E-A031-0725303FDE11}" type="datetimeFigureOut">
              <a:rPr lang="en-GB" smtClean="0"/>
              <a:t>21/01/2022</a:t>
            </a:fld>
            <a:endParaRPr lang="en-GB" dirty="0"/>
          </a:p>
        </p:txBody>
      </p:sp>
      <p:sp>
        <p:nvSpPr>
          <p:cNvPr id="6" name="Footer Placeholder 5">
            <a:extLst>
              <a:ext uri="{FF2B5EF4-FFF2-40B4-BE49-F238E27FC236}">
                <a16:creationId xmlns:a16="http://schemas.microsoft.com/office/drawing/2014/main" id="{5CC138AD-2011-4BAF-95BA-8EA8B69A483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64D2192-9326-4B09-9A0B-155F850C59AC}"/>
              </a:ext>
            </a:extLst>
          </p:cNvPr>
          <p:cNvSpPr>
            <a:spLocks noGrp="1"/>
          </p:cNvSpPr>
          <p:nvPr>
            <p:ph type="sldNum" sz="quarter" idx="12"/>
          </p:nvPr>
        </p:nvSpPr>
        <p:spPr/>
        <p:txBody>
          <a:bodyPr/>
          <a:lstStyle/>
          <a:p>
            <a:fld id="{9FD1816E-76AF-4D09-A5C2-C99DE0AD527C}" type="slidenum">
              <a:rPr lang="en-GB" smtClean="0"/>
              <a:t>‹#›</a:t>
            </a:fld>
            <a:endParaRPr lang="en-GB" dirty="0"/>
          </a:p>
        </p:txBody>
      </p:sp>
    </p:spTree>
    <p:extLst>
      <p:ext uri="{BB962C8B-B14F-4D97-AF65-F5344CB8AC3E}">
        <p14:creationId xmlns:p14="http://schemas.microsoft.com/office/powerpoint/2010/main" val="2154306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73333-F397-462A-BAB4-CB0A04FBA3C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CCE028-3B8D-4D55-B0D8-D4147768DC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C865DE-FE7A-4302-BB1F-92C924177D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695C60C-686E-4C07-AF90-963A41F010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838970-D68C-4882-8D7D-251199D978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79A2846-375D-45A3-903D-342BE1C077C3}"/>
              </a:ext>
            </a:extLst>
          </p:cNvPr>
          <p:cNvSpPr>
            <a:spLocks noGrp="1"/>
          </p:cNvSpPr>
          <p:nvPr>
            <p:ph type="dt" sz="half" idx="10"/>
          </p:nvPr>
        </p:nvSpPr>
        <p:spPr/>
        <p:txBody>
          <a:bodyPr/>
          <a:lstStyle/>
          <a:p>
            <a:fld id="{38F110FD-1D1D-449E-A031-0725303FDE11}" type="datetimeFigureOut">
              <a:rPr lang="en-GB" smtClean="0"/>
              <a:t>21/01/2022</a:t>
            </a:fld>
            <a:endParaRPr lang="en-GB" dirty="0"/>
          </a:p>
        </p:txBody>
      </p:sp>
      <p:sp>
        <p:nvSpPr>
          <p:cNvPr id="8" name="Footer Placeholder 7">
            <a:extLst>
              <a:ext uri="{FF2B5EF4-FFF2-40B4-BE49-F238E27FC236}">
                <a16:creationId xmlns:a16="http://schemas.microsoft.com/office/drawing/2014/main" id="{D26C5F60-095A-450C-A1C7-F490F24338E8}"/>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AAD0A5B7-2075-44B1-B68D-7D45DFEB7536}"/>
              </a:ext>
            </a:extLst>
          </p:cNvPr>
          <p:cNvSpPr>
            <a:spLocks noGrp="1"/>
          </p:cNvSpPr>
          <p:nvPr>
            <p:ph type="sldNum" sz="quarter" idx="12"/>
          </p:nvPr>
        </p:nvSpPr>
        <p:spPr/>
        <p:txBody>
          <a:bodyPr/>
          <a:lstStyle/>
          <a:p>
            <a:fld id="{9FD1816E-76AF-4D09-A5C2-C99DE0AD527C}" type="slidenum">
              <a:rPr lang="en-GB" smtClean="0"/>
              <a:t>‹#›</a:t>
            </a:fld>
            <a:endParaRPr lang="en-GB" dirty="0"/>
          </a:p>
        </p:txBody>
      </p:sp>
    </p:spTree>
    <p:extLst>
      <p:ext uri="{BB962C8B-B14F-4D97-AF65-F5344CB8AC3E}">
        <p14:creationId xmlns:p14="http://schemas.microsoft.com/office/powerpoint/2010/main" val="106222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6E49F-E2C2-49EA-8560-CD2B476B8CD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C923F8-8724-456C-9859-D965763E4068}"/>
              </a:ext>
            </a:extLst>
          </p:cNvPr>
          <p:cNvSpPr>
            <a:spLocks noGrp="1"/>
          </p:cNvSpPr>
          <p:nvPr>
            <p:ph type="dt" sz="half" idx="10"/>
          </p:nvPr>
        </p:nvSpPr>
        <p:spPr/>
        <p:txBody>
          <a:bodyPr/>
          <a:lstStyle/>
          <a:p>
            <a:fld id="{38F110FD-1D1D-449E-A031-0725303FDE11}" type="datetimeFigureOut">
              <a:rPr lang="en-GB" smtClean="0"/>
              <a:t>21/01/2022</a:t>
            </a:fld>
            <a:endParaRPr lang="en-GB" dirty="0"/>
          </a:p>
        </p:txBody>
      </p:sp>
      <p:sp>
        <p:nvSpPr>
          <p:cNvPr id="4" name="Footer Placeholder 3">
            <a:extLst>
              <a:ext uri="{FF2B5EF4-FFF2-40B4-BE49-F238E27FC236}">
                <a16:creationId xmlns:a16="http://schemas.microsoft.com/office/drawing/2014/main" id="{17887560-B4B6-4770-A6E2-C69053989EC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6C51355-2D46-4C08-A047-68042C765232}"/>
              </a:ext>
            </a:extLst>
          </p:cNvPr>
          <p:cNvSpPr>
            <a:spLocks noGrp="1"/>
          </p:cNvSpPr>
          <p:nvPr>
            <p:ph type="sldNum" sz="quarter" idx="12"/>
          </p:nvPr>
        </p:nvSpPr>
        <p:spPr/>
        <p:txBody>
          <a:bodyPr/>
          <a:lstStyle/>
          <a:p>
            <a:fld id="{9FD1816E-76AF-4D09-A5C2-C99DE0AD527C}" type="slidenum">
              <a:rPr lang="en-GB" smtClean="0"/>
              <a:t>‹#›</a:t>
            </a:fld>
            <a:endParaRPr lang="en-GB" dirty="0"/>
          </a:p>
        </p:txBody>
      </p:sp>
    </p:spTree>
    <p:extLst>
      <p:ext uri="{BB962C8B-B14F-4D97-AF65-F5344CB8AC3E}">
        <p14:creationId xmlns:p14="http://schemas.microsoft.com/office/powerpoint/2010/main" val="208225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771757-C57C-4A23-B591-A8E7CDB5CE39}"/>
              </a:ext>
            </a:extLst>
          </p:cNvPr>
          <p:cNvSpPr>
            <a:spLocks noGrp="1"/>
          </p:cNvSpPr>
          <p:nvPr>
            <p:ph type="dt" sz="half" idx="10"/>
          </p:nvPr>
        </p:nvSpPr>
        <p:spPr/>
        <p:txBody>
          <a:bodyPr/>
          <a:lstStyle/>
          <a:p>
            <a:fld id="{38F110FD-1D1D-449E-A031-0725303FDE11}" type="datetimeFigureOut">
              <a:rPr lang="en-GB" smtClean="0"/>
              <a:t>21/01/2022</a:t>
            </a:fld>
            <a:endParaRPr lang="en-GB" dirty="0"/>
          </a:p>
        </p:txBody>
      </p:sp>
      <p:sp>
        <p:nvSpPr>
          <p:cNvPr id="3" name="Footer Placeholder 2">
            <a:extLst>
              <a:ext uri="{FF2B5EF4-FFF2-40B4-BE49-F238E27FC236}">
                <a16:creationId xmlns:a16="http://schemas.microsoft.com/office/drawing/2014/main" id="{5DC6BE21-CC38-4014-800E-A9AB3F494785}"/>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53A79D47-E9B6-4062-A01D-A850728F2420}"/>
              </a:ext>
            </a:extLst>
          </p:cNvPr>
          <p:cNvSpPr>
            <a:spLocks noGrp="1"/>
          </p:cNvSpPr>
          <p:nvPr>
            <p:ph type="sldNum" sz="quarter" idx="12"/>
          </p:nvPr>
        </p:nvSpPr>
        <p:spPr/>
        <p:txBody>
          <a:bodyPr/>
          <a:lstStyle/>
          <a:p>
            <a:fld id="{9FD1816E-76AF-4D09-A5C2-C99DE0AD527C}" type="slidenum">
              <a:rPr lang="en-GB" smtClean="0"/>
              <a:t>‹#›</a:t>
            </a:fld>
            <a:endParaRPr lang="en-GB" dirty="0"/>
          </a:p>
        </p:txBody>
      </p:sp>
    </p:spTree>
    <p:extLst>
      <p:ext uri="{BB962C8B-B14F-4D97-AF65-F5344CB8AC3E}">
        <p14:creationId xmlns:p14="http://schemas.microsoft.com/office/powerpoint/2010/main" val="2162473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0A1EF-8C18-4173-922A-BDC3AA459A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B7E32C9-C130-483A-A155-92A8CD3B61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35171A7-1759-496F-A81F-31624688A4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EE710-A952-445F-8E34-BA21F7A47055}"/>
              </a:ext>
            </a:extLst>
          </p:cNvPr>
          <p:cNvSpPr>
            <a:spLocks noGrp="1"/>
          </p:cNvSpPr>
          <p:nvPr>
            <p:ph type="dt" sz="half" idx="10"/>
          </p:nvPr>
        </p:nvSpPr>
        <p:spPr/>
        <p:txBody>
          <a:bodyPr/>
          <a:lstStyle/>
          <a:p>
            <a:fld id="{38F110FD-1D1D-449E-A031-0725303FDE11}" type="datetimeFigureOut">
              <a:rPr lang="en-GB" smtClean="0"/>
              <a:t>21/01/2022</a:t>
            </a:fld>
            <a:endParaRPr lang="en-GB" dirty="0"/>
          </a:p>
        </p:txBody>
      </p:sp>
      <p:sp>
        <p:nvSpPr>
          <p:cNvPr id="6" name="Footer Placeholder 5">
            <a:extLst>
              <a:ext uri="{FF2B5EF4-FFF2-40B4-BE49-F238E27FC236}">
                <a16:creationId xmlns:a16="http://schemas.microsoft.com/office/drawing/2014/main" id="{941E0173-8D0A-49E5-8AE2-22502B8D00F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582153D-EC1A-410C-B721-EDC952E4628E}"/>
              </a:ext>
            </a:extLst>
          </p:cNvPr>
          <p:cNvSpPr>
            <a:spLocks noGrp="1"/>
          </p:cNvSpPr>
          <p:nvPr>
            <p:ph type="sldNum" sz="quarter" idx="12"/>
          </p:nvPr>
        </p:nvSpPr>
        <p:spPr/>
        <p:txBody>
          <a:bodyPr/>
          <a:lstStyle/>
          <a:p>
            <a:fld id="{9FD1816E-76AF-4D09-A5C2-C99DE0AD527C}" type="slidenum">
              <a:rPr lang="en-GB" smtClean="0"/>
              <a:t>‹#›</a:t>
            </a:fld>
            <a:endParaRPr lang="en-GB" dirty="0"/>
          </a:p>
        </p:txBody>
      </p:sp>
    </p:spTree>
    <p:extLst>
      <p:ext uri="{BB962C8B-B14F-4D97-AF65-F5344CB8AC3E}">
        <p14:creationId xmlns:p14="http://schemas.microsoft.com/office/powerpoint/2010/main" val="209340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3A5CF-FA06-4E2C-AA18-807B3077B3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C54A7A7-1861-419E-9186-5699274115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927177E2-F729-4D79-8515-ADB32ADF88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BEC23E-64A9-4438-ACF1-9703DC244974}"/>
              </a:ext>
            </a:extLst>
          </p:cNvPr>
          <p:cNvSpPr>
            <a:spLocks noGrp="1"/>
          </p:cNvSpPr>
          <p:nvPr>
            <p:ph type="dt" sz="half" idx="10"/>
          </p:nvPr>
        </p:nvSpPr>
        <p:spPr/>
        <p:txBody>
          <a:bodyPr/>
          <a:lstStyle/>
          <a:p>
            <a:fld id="{38F110FD-1D1D-449E-A031-0725303FDE11}" type="datetimeFigureOut">
              <a:rPr lang="en-GB" smtClean="0"/>
              <a:t>21/01/2022</a:t>
            </a:fld>
            <a:endParaRPr lang="en-GB" dirty="0"/>
          </a:p>
        </p:txBody>
      </p:sp>
      <p:sp>
        <p:nvSpPr>
          <p:cNvPr id="6" name="Footer Placeholder 5">
            <a:extLst>
              <a:ext uri="{FF2B5EF4-FFF2-40B4-BE49-F238E27FC236}">
                <a16:creationId xmlns:a16="http://schemas.microsoft.com/office/drawing/2014/main" id="{FA22BF47-2DAC-4FF4-90C1-81E512EF42D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E7AFF4E-2038-4417-9346-68B0FC7D6EAA}"/>
              </a:ext>
            </a:extLst>
          </p:cNvPr>
          <p:cNvSpPr>
            <a:spLocks noGrp="1"/>
          </p:cNvSpPr>
          <p:nvPr>
            <p:ph type="sldNum" sz="quarter" idx="12"/>
          </p:nvPr>
        </p:nvSpPr>
        <p:spPr/>
        <p:txBody>
          <a:bodyPr/>
          <a:lstStyle/>
          <a:p>
            <a:fld id="{9FD1816E-76AF-4D09-A5C2-C99DE0AD527C}" type="slidenum">
              <a:rPr lang="en-GB" smtClean="0"/>
              <a:t>‹#›</a:t>
            </a:fld>
            <a:endParaRPr lang="en-GB" dirty="0"/>
          </a:p>
        </p:txBody>
      </p:sp>
    </p:spTree>
    <p:extLst>
      <p:ext uri="{BB962C8B-B14F-4D97-AF65-F5344CB8AC3E}">
        <p14:creationId xmlns:p14="http://schemas.microsoft.com/office/powerpoint/2010/main" val="2422853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7665D6-21B3-4D78-BA5E-B8261D1E7B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E13776-1991-46D4-97E2-FF4FDB0E83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197AC1-945C-47C9-96AA-900A28B338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F110FD-1D1D-449E-A031-0725303FDE11}" type="datetimeFigureOut">
              <a:rPr lang="en-GB" smtClean="0"/>
              <a:t>21/01/2022</a:t>
            </a:fld>
            <a:endParaRPr lang="en-GB" dirty="0"/>
          </a:p>
        </p:txBody>
      </p:sp>
      <p:sp>
        <p:nvSpPr>
          <p:cNvPr id="5" name="Footer Placeholder 4">
            <a:extLst>
              <a:ext uri="{FF2B5EF4-FFF2-40B4-BE49-F238E27FC236}">
                <a16:creationId xmlns:a16="http://schemas.microsoft.com/office/drawing/2014/main" id="{C019B241-E1FF-4364-A27B-946918B94D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FC1ABC3A-CBD8-4A65-8ED5-C6ECC16DDC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D1816E-76AF-4D09-A5C2-C99DE0AD527C}" type="slidenum">
              <a:rPr lang="en-GB" smtClean="0"/>
              <a:t>‹#›</a:t>
            </a:fld>
            <a:endParaRPr lang="en-GB" dirty="0"/>
          </a:p>
        </p:txBody>
      </p:sp>
    </p:spTree>
    <p:extLst>
      <p:ext uri="{BB962C8B-B14F-4D97-AF65-F5344CB8AC3E}">
        <p14:creationId xmlns:p14="http://schemas.microsoft.com/office/powerpoint/2010/main" val="1847535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hyperlink" Target="https://www.bathnes1bd.org.uk/pages/coronavirus-covid-19/supporting-your-mental-wellbeing-during-covid-1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thehub.bathnes.gov.uk/Page/20447" TargetMode="External"/><Relationship Id="rId4" Type="http://schemas.openxmlformats.org/officeDocument/2006/relationships/hyperlink" Target="https://livewell.bathnes.gov.uk/coronavirus-information-advice-resource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frontline19.com/" TargetMode="External"/><Relationship Id="rId2" Type="http://schemas.openxmlformats.org/officeDocument/2006/relationships/hyperlink" Target="http://www.mentalhealthatwork.org.uk/ourfrontlin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psychology_service@bathnes.gov.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ubtitle 9">
            <a:extLst>
              <a:ext uri="{FF2B5EF4-FFF2-40B4-BE49-F238E27FC236}">
                <a16:creationId xmlns:a16="http://schemas.microsoft.com/office/drawing/2014/main" id="{95A905F9-0D6A-4D39-9E7B-A7F40215B2CA}"/>
              </a:ext>
            </a:extLst>
          </p:cNvPr>
          <p:cNvSpPr>
            <a:spLocks noGrp="1"/>
          </p:cNvSpPr>
          <p:nvPr>
            <p:ph type="subTitle" idx="1"/>
          </p:nvPr>
        </p:nvSpPr>
        <p:spPr/>
        <p:txBody>
          <a:bodyPr/>
          <a:lstStyle/>
          <a:p>
            <a:r>
              <a:rPr lang="en-GB" dirty="0"/>
              <a:t> </a:t>
            </a:r>
            <a:r>
              <a:rPr lang="en-GB" b="1" dirty="0">
                <a:solidFill>
                  <a:srgbClr val="00B0F0"/>
                </a:solidFill>
              </a:rPr>
              <a:t>Improving People’s Lives</a:t>
            </a:r>
            <a:endParaRPr lang="en-GB" dirty="0">
              <a:solidFill>
                <a:srgbClr val="00B0F0"/>
              </a:solidFill>
            </a:endParaRPr>
          </a:p>
          <a:p>
            <a:endParaRPr lang="en-GB" dirty="0"/>
          </a:p>
          <a:p>
            <a:endParaRPr lang="en-GB" dirty="0"/>
          </a:p>
        </p:txBody>
      </p:sp>
      <p:sp>
        <p:nvSpPr>
          <p:cNvPr id="40" name="Title 39">
            <a:extLst>
              <a:ext uri="{FF2B5EF4-FFF2-40B4-BE49-F238E27FC236}">
                <a16:creationId xmlns:a16="http://schemas.microsoft.com/office/drawing/2014/main" id="{FDA0B862-BBE0-40B3-842A-44963F88B30F}"/>
              </a:ext>
            </a:extLst>
          </p:cNvPr>
          <p:cNvSpPr>
            <a:spLocks noGrp="1"/>
          </p:cNvSpPr>
          <p:nvPr>
            <p:ph type="ctrTitle"/>
          </p:nvPr>
        </p:nvSpPr>
        <p:spPr>
          <a:xfrm>
            <a:off x="1524000" y="1122363"/>
            <a:ext cx="9144000" cy="2387600"/>
          </a:xfrm>
          <a:prstGeom prst="rect">
            <a:avLst/>
          </a:prstGeom>
          <a:solidFill>
            <a:sysClr val="windowText" lastClr="000000"/>
          </a:solidFill>
          <a:ln w="25400" cap="flat" cmpd="sng" algn="ctr">
            <a:solidFill>
              <a:sysClr val="windowText" lastClr="000000">
                <a:shade val="50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1200" b="0" i="0" u="none" strike="noStrike" kern="0" cap="none" spc="0" normalizeH="0" baseline="0" noProof="0" dirty="0">
                <a:ln>
                  <a:noFill/>
                </a:ln>
                <a:solidFill>
                  <a:sysClr val="window" lastClr="FFFFFF"/>
                </a:solidFill>
                <a:effectLst/>
                <a:uLnTx/>
                <a:uFillTx/>
                <a:latin typeface="Arial" panose="020B0604020202020204" pitchFamily="34" charset="0"/>
                <a:ea typeface="Calibri" panose="020F0502020204030204" pitchFamily="34" charset="0"/>
                <a:cs typeface="Times New Roman" panose="02020603050405020304" pitchFamily="18" charset="0"/>
              </a:rPr>
              <a:t>The Educational Psychology Team B&amp;NES</a:t>
            </a:r>
            <a:endParaRPr kumimoji="0" lang="en-GB"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1200" b="0" i="0" u="none" strike="noStrike" kern="0" cap="none" spc="0" normalizeH="0" baseline="0" noProof="0" dirty="0">
                <a:ln>
                  <a:noFill/>
                </a:ln>
                <a:solidFill>
                  <a:sysClr val="window" lastClr="FFFFFF"/>
                </a:solidFill>
                <a:effectLst/>
                <a:uLnTx/>
                <a:uFillTx/>
                <a:latin typeface="Arial" panose="020B0604020202020204" pitchFamily="34" charset="0"/>
                <a:ea typeface="Calibri" panose="020F0502020204030204" pitchFamily="34" charset="0"/>
                <a:cs typeface="Times New Roman" panose="02020603050405020304" pitchFamily="18" charset="0"/>
              </a:rPr>
              <a:t>WE</a:t>
            </a:r>
            <a:endParaRPr kumimoji="0" lang="en-GB"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1200" b="0" i="0" u="none" strike="noStrike" kern="0" cap="none" spc="0" normalizeH="0" baseline="0" noProof="0" dirty="0">
                <a:ln>
                  <a:noFill/>
                </a:ln>
                <a:solidFill>
                  <a:sysClr val="window" lastClr="FFFFFF"/>
                </a:solidFill>
                <a:effectLst/>
                <a:uLnTx/>
                <a:uFillTx/>
                <a:latin typeface="Arial" panose="020B0604020202020204" pitchFamily="34" charset="0"/>
                <a:ea typeface="Calibri" panose="020F0502020204030204" pitchFamily="34" charset="0"/>
                <a:cs typeface="Times New Roman" panose="02020603050405020304" pitchFamily="18" charset="0"/>
              </a:rPr>
              <a:t>Stand Against Racism and Inequality </a:t>
            </a:r>
            <a:endParaRPr kumimoji="0" lang="en-GB"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p:txBody>
      </p:sp>
      <p:pic>
        <p:nvPicPr>
          <p:cNvPr id="41" name="Picture 40" descr="A picture containing drawing, food&#10;&#10;Description automatically generated">
            <a:extLst>
              <a:ext uri="{FF2B5EF4-FFF2-40B4-BE49-F238E27FC236}">
                <a16:creationId xmlns:a16="http://schemas.microsoft.com/office/drawing/2014/main" id="{B69640BB-9238-423F-B104-3BF8EFBE57A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443412" y="4167981"/>
            <a:ext cx="3305175" cy="523875"/>
          </a:xfrm>
          <a:prstGeom prst="rect">
            <a:avLst/>
          </a:prstGeom>
          <a:noFill/>
          <a:ln>
            <a:noFill/>
          </a:ln>
        </p:spPr>
      </p:pic>
    </p:spTree>
    <p:extLst>
      <p:ext uri="{BB962C8B-B14F-4D97-AF65-F5344CB8AC3E}">
        <p14:creationId xmlns:p14="http://schemas.microsoft.com/office/powerpoint/2010/main" val="674707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2C7EC-4F80-4CDE-8A79-A63E5752CEF3}"/>
              </a:ext>
            </a:extLst>
          </p:cNvPr>
          <p:cNvSpPr>
            <a:spLocks noGrp="1"/>
          </p:cNvSpPr>
          <p:nvPr>
            <p:ph type="title"/>
          </p:nvPr>
        </p:nvSpPr>
        <p:spPr>
          <a:xfrm>
            <a:off x="645065" y="1463040"/>
            <a:ext cx="3796306" cy="2690949"/>
          </a:xfrm>
        </p:spPr>
        <p:txBody>
          <a:bodyPr anchor="t">
            <a:normAutofit/>
          </a:bodyPr>
          <a:lstStyle/>
          <a:p>
            <a:r>
              <a:rPr lang="en-GB" sz="4800" dirty="0"/>
              <a:t>10 ways you can make a difference </a:t>
            </a:r>
          </a:p>
        </p:txBody>
      </p:sp>
      <p:graphicFrame>
        <p:nvGraphicFramePr>
          <p:cNvPr id="5" name="Content Placeholder 2">
            <a:extLst>
              <a:ext uri="{FF2B5EF4-FFF2-40B4-BE49-F238E27FC236}">
                <a16:creationId xmlns:a16="http://schemas.microsoft.com/office/drawing/2014/main" id="{BDFB58D7-3334-4B22-BDDC-B13A0E3B2911}"/>
              </a:ext>
            </a:extLst>
          </p:cNvPr>
          <p:cNvGraphicFramePr>
            <a:graphicFrameLocks noGrp="1"/>
          </p:cNvGraphicFramePr>
          <p:nvPr>
            <p:ph idx="1"/>
          </p:nvPr>
        </p:nvGraphicFramePr>
        <p:xfrm>
          <a:off x="5407705" y="1014154"/>
          <a:ext cx="5962720" cy="4979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0674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17C49-D7F8-4EF4-A259-CC223258E6B2}"/>
              </a:ext>
            </a:extLst>
          </p:cNvPr>
          <p:cNvSpPr>
            <a:spLocks noGrp="1"/>
          </p:cNvSpPr>
          <p:nvPr>
            <p:ph type="ctrTitle"/>
          </p:nvPr>
        </p:nvSpPr>
        <p:spPr>
          <a:xfrm>
            <a:off x="838200" y="171162"/>
            <a:ext cx="2840182" cy="2371148"/>
          </a:xfrm>
        </p:spPr>
        <p:txBody>
          <a:bodyPr vert="horz" lIns="91440" tIns="45720" rIns="91440" bIns="45720" rtlCol="0" anchor="ctr">
            <a:normAutofit/>
          </a:bodyPr>
          <a:lstStyle/>
          <a:p>
            <a:pPr algn="l"/>
            <a:r>
              <a:rPr lang="en-US" sz="3200" kern="1200" dirty="0">
                <a:solidFill>
                  <a:srgbClr val="FFFFFF"/>
                </a:solidFill>
                <a:latin typeface="+mj-lt"/>
                <a:ea typeface="+mj-ea"/>
                <a:cs typeface="+mj-cs"/>
              </a:rPr>
              <a:t>The Worry Tree</a:t>
            </a:r>
          </a:p>
        </p:txBody>
      </p:sp>
      <p:pic>
        <p:nvPicPr>
          <p:cNvPr id="1030" name="Picture 6" descr="Image result for butler and hope 2007 worry tree">
            <a:extLst>
              <a:ext uri="{FF2B5EF4-FFF2-40B4-BE49-F238E27FC236}">
                <a16:creationId xmlns:a16="http://schemas.microsoft.com/office/drawing/2014/main" id="{13B3374D-946D-431B-9934-80B5039509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0300" y="0"/>
            <a:ext cx="4851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713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929ED-0668-46B9-BEC3-315C37300992}"/>
              </a:ext>
            </a:extLst>
          </p:cNvPr>
          <p:cNvSpPr>
            <a:spLocks noGrp="1"/>
          </p:cNvSpPr>
          <p:nvPr>
            <p:ph type="ctrTitle"/>
          </p:nvPr>
        </p:nvSpPr>
        <p:spPr>
          <a:xfrm>
            <a:off x="838200" y="171162"/>
            <a:ext cx="2840182" cy="2371148"/>
          </a:xfrm>
        </p:spPr>
        <p:txBody>
          <a:bodyPr vert="horz" lIns="91440" tIns="45720" rIns="91440" bIns="45720" rtlCol="0" anchor="ctr">
            <a:normAutofit/>
          </a:bodyPr>
          <a:lstStyle/>
          <a:p>
            <a:pPr algn="l"/>
            <a:r>
              <a:rPr lang="en-US" sz="3200" kern="1200" dirty="0">
                <a:solidFill>
                  <a:srgbClr val="FFFFFF"/>
                </a:solidFill>
                <a:latin typeface="+mj-lt"/>
                <a:ea typeface="+mj-ea"/>
                <a:cs typeface="+mj-cs"/>
              </a:rPr>
              <a:t>The Feelings Chart</a:t>
            </a:r>
          </a:p>
        </p:txBody>
      </p:sp>
      <p:pic>
        <p:nvPicPr>
          <p:cNvPr id="2050" name="Picture 2" descr="Image result for feelings thermometer">
            <a:extLst>
              <a:ext uri="{FF2B5EF4-FFF2-40B4-BE49-F238E27FC236}">
                <a16:creationId xmlns:a16="http://schemas.microsoft.com/office/drawing/2014/main" id="{B2ECD5EF-F574-46D7-B2F2-110A3041A2A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86226" y="293914"/>
            <a:ext cx="7467600" cy="6155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935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33B41B-8E50-49E4-9DC4-D027D0981BDB}"/>
              </a:ext>
            </a:extLst>
          </p:cNvPr>
          <p:cNvPicPr>
            <a:picLocks noChangeAspect="1"/>
          </p:cNvPicPr>
          <p:nvPr/>
        </p:nvPicPr>
        <p:blipFill>
          <a:blip r:embed="rId2"/>
          <a:stretch>
            <a:fillRect/>
          </a:stretch>
        </p:blipFill>
        <p:spPr>
          <a:xfrm>
            <a:off x="914400" y="697725"/>
            <a:ext cx="7484091" cy="5276284"/>
          </a:xfrm>
          <a:prstGeom prst="rect">
            <a:avLst/>
          </a:prstGeom>
        </p:spPr>
      </p:pic>
      <p:sp>
        <p:nvSpPr>
          <p:cNvPr id="2" name="TextBox 1">
            <a:extLst>
              <a:ext uri="{FF2B5EF4-FFF2-40B4-BE49-F238E27FC236}">
                <a16:creationId xmlns:a16="http://schemas.microsoft.com/office/drawing/2014/main" id="{2275E78E-7D02-48CE-AA77-DE83F19393AA}"/>
              </a:ext>
            </a:extLst>
          </p:cNvPr>
          <p:cNvSpPr txBox="1"/>
          <p:nvPr/>
        </p:nvSpPr>
        <p:spPr>
          <a:xfrm>
            <a:off x="8720224" y="697725"/>
            <a:ext cx="2725542" cy="261610"/>
          </a:xfrm>
          <a:prstGeom prst="rect">
            <a:avLst/>
          </a:prstGeom>
          <a:solidFill>
            <a:schemeClr val="accent5">
              <a:lumMod val="20000"/>
              <a:lumOff val="80000"/>
            </a:schemeClr>
          </a:solidFill>
        </p:spPr>
        <p:txBody>
          <a:bodyPr wrap="square" rtlCol="0">
            <a:spAutoFit/>
          </a:bodyPr>
          <a:lstStyle/>
          <a:p>
            <a:r>
              <a:rPr lang="en-GB" sz="1100" dirty="0"/>
              <a:t>https://www.epinsight.com/stress-self-care</a:t>
            </a:r>
          </a:p>
        </p:txBody>
      </p:sp>
    </p:spTree>
    <p:extLst>
      <p:ext uri="{BB962C8B-B14F-4D97-AF65-F5344CB8AC3E}">
        <p14:creationId xmlns:p14="http://schemas.microsoft.com/office/powerpoint/2010/main" val="726380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27F040-540C-47E8-A9E3-748DA62066C2}"/>
              </a:ext>
            </a:extLst>
          </p:cNvPr>
          <p:cNvPicPr>
            <a:picLocks noChangeAspect="1"/>
          </p:cNvPicPr>
          <p:nvPr/>
        </p:nvPicPr>
        <p:blipFill>
          <a:blip r:embed="rId2"/>
          <a:stretch>
            <a:fillRect/>
          </a:stretch>
        </p:blipFill>
        <p:spPr>
          <a:xfrm>
            <a:off x="677686" y="710900"/>
            <a:ext cx="7899034" cy="5474080"/>
          </a:xfrm>
          <a:prstGeom prst="rect">
            <a:avLst/>
          </a:prstGeom>
        </p:spPr>
      </p:pic>
      <p:sp>
        <p:nvSpPr>
          <p:cNvPr id="6" name="TextBox 5">
            <a:extLst>
              <a:ext uri="{FF2B5EF4-FFF2-40B4-BE49-F238E27FC236}">
                <a16:creationId xmlns:a16="http://schemas.microsoft.com/office/drawing/2014/main" id="{6082A385-3987-4401-9934-D36635C6CE27}"/>
              </a:ext>
            </a:extLst>
          </p:cNvPr>
          <p:cNvSpPr txBox="1"/>
          <p:nvPr/>
        </p:nvSpPr>
        <p:spPr>
          <a:xfrm>
            <a:off x="8720224" y="697725"/>
            <a:ext cx="2725542" cy="261610"/>
          </a:xfrm>
          <a:prstGeom prst="rect">
            <a:avLst/>
          </a:prstGeom>
          <a:solidFill>
            <a:schemeClr val="accent5">
              <a:lumMod val="20000"/>
              <a:lumOff val="80000"/>
            </a:schemeClr>
          </a:solidFill>
        </p:spPr>
        <p:txBody>
          <a:bodyPr wrap="square" rtlCol="0">
            <a:spAutoFit/>
          </a:bodyPr>
          <a:lstStyle/>
          <a:p>
            <a:r>
              <a:rPr lang="en-GB" sz="1100" dirty="0"/>
              <a:t>https://www.epinsight.com/stress-self-care</a:t>
            </a:r>
          </a:p>
        </p:txBody>
      </p:sp>
    </p:spTree>
    <p:extLst>
      <p:ext uri="{BB962C8B-B14F-4D97-AF65-F5344CB8AC3E}">
        <p14:creationId xmlns:p14="http://schemas.microsoft.com/office/powerpoint/2010/main" val="1245790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9" name="Slide Number Placeholder 3">
            <a:extLst>
              <a:ext uri="{FF2B5EF4-FFF2-40B4-BE49-F238E27FC236}">
                <a16:creationId xmlns:a16="http://schemas.microsoft.com/office/drawing/2014/main" id="{51C14A3B-6DA7-4FA1-BF65-899A3539BF34}"/>
              </a:ext>
            </a:extLst>
          </p:cNvPr>
          <p:cNvSpPr>
            <a:spLocks noGrp="1" noChangeArrowheads="1"/>
          </p:cNvSpPr>
          <p:nvPr>
            <p:ph type="sldNum" sz="quarter" idx="12"/>
          </p:nvPr>
        </p:nvSpPr>
        <p:spPr bwMode="auto">
          <a:xfrm>
            <a:off x="10469880" y="320040"/>
            <a:ext cx="914400" cy="3200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Aft>
                <a:spcPts val="600"/>
              </a:spcAft>
            </a:pPr>
            <a:fld id="{9A4E5866-31BD-42AD-B3FA-1BC1D77BFD77}" type="slidenum">
              <a:rPr lang="en-US" altLang="en-US">
                <a:solidFill>
                  <a:schemeClr val="tx1">
                    <a:tint val="75000"/>
                  </a:schemeClr>
                </a:solidFill>
                <a:latin typeface="+mn-lt"/>
                <a:cs typeface="+mn-cs"/>
              </a:rPr>
              <a:pPr>
                <a:spcAft>
                  <a:spcPts val="600"/>
                </a:spcAft>
              </a:pPr>
              <a:t>15</a:t>
            </a:fld>
            <a:endParaRPr lang="en-US" altLang="en-US" dirty="0">
              <a:solidFill>
                <a:schemeClr val="tx1">
                  <a:tint val="75000"/>
                </a:schemeClr>
              </a:solidFill>
              <a:latin typeface="+mn-lt"/>
              <a:cs typeface="+mn-cs"/>
            </a:endParaRPr>
          </a:p>
        </p:txBody>
      </p:sp>
      <p:sp>
        <p:nvSpPr>
          <p:cNvPr id="2" name="Title 1">
            <a:extLst>
              <a:ext uri="{FF2B5EF4-FFF2-40B4-BE49-F238E27FC236}">
                <a16:creationId xmlns:a16="http://schemas.microsoft.com/office/drawing/2014/main" id="{78DE13B7-A89B-47A9-A729-2ECA6FFD4AAB}"/>
              </a:ext>
            </a:extLst>
          </p:cNvPr>
          <p:cNvSpPr>
            <a:spLocks noGrp="1"/>
          </p:cNvSpPr>
          <p:nvPr>
            <p:ph type="title" idx="4294967295"/>
          </p:nvPr>
        </p:nvSpPr>
        <p:spPr>
          <a:xfrm>
            <a:off x="0" y="798513"/>
            <a:ext cx="8674100" cy="1049337"/>
          </a:xfrm>
        </p:spPr>
        <p:txBody>
          <a:bodyPr vert="horz" lIns="91440" tIns="45720" rIns="91440" bIns="45720" rtlCol="0" anchor="ctr">
            <a:normAutofit/>
          </a:bodyPr>
          <a:lstStyle/>
          <a:p>
            <a:pPr algn="ctr">
              <a:defRPr/>
            </a:pPr>
            <a:br>
              <a:rPr lang="en-US" sz="3400" b="1" kern="1200" dirty="0">
                <a:effectLst>
                  <a:outerShdw blurRad="38100" dist="38100" dir="2700000" algn="tl">
                    <a:srgbClr val="C0C0C0"/>
                  </a:outerShdw>
                </a:effectLst>
                <a:latin typeface="+mj-lt"/>
                <a:ea typeface="+mj-ea"/>
                <a:cs typeface="+mj-cs"/>
              </a:rPr>
            </a:br>
            <a:r>
              <a:rPr lang="en-US" sz="3400" b="1" kern="1200" dirty="0">
                <a:latin typeface="+mj-lt"/>
                <a:ea typeface="+mj-ea"/>
                <a:cs typeface="+mj-cs"/>
              </a:rPr>
              <a:t> </a:t>
            </a:r>
            <a:endParaRPr lang="en-US" sz="3400" b="1" kern="1200" dirty="0">
              <a:effectLst>
                <a:outerShdw blurRad="38100" dist="38100" dir="2700000" algn="tl">
                  <a:srgbClr val="C0C0C0"/>
                </a:outerShdw>
              </a:effectLst>
              <a:latin typeface="+mj-lt"/>
              <a:ea typeface="+mj-ea"/>
              <a:cs typeface="+mj-cs"/>
            </a:endParaRPr>
          </a:p>
        </p:txBody>
      </p:sp>
      <p:sp>
        <p:nvSpPr>
          <p:cNvPr id="55300" name="Content Placeholder 2">
            <a:extLst>
              <a:ext uri="{FF2B5EF4-FFF2-40B4-BE49-F238E27FC236}">
                <a16:creationId xmlns:a16="http://schemas.microsoft.com/office/drawing/2014/main" id="{6648ECF0-B2DD-4D26-96EB-D3C117D7A014}"/>
              </a:ext>
            </a:extLst>
          </p:cNvPr>
          <p:cNvSpPr>
            <a:spLocks/>
          </p:cNvSpPr>
          <p:nvPr/>
        </p:nvSpPr>
        <p:spPr bwMode="auto">
          <a:xfrm>
            <a:off x="1919288" y="1412876"/>
            <a:ext cx="8424862"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pPr>
            <a:endParaRPr lang="en-IE" altLang="en-US" sz="4400" b="1" dirty="0"/>
          </a:p>
        </p:txBody>
      </p:sp>
      <p:sp>
        <p:nvSpPr>
          <p:cNvPr id="55301" name="Content Placeholder 4">
            <a:extLst>
              <a:ext uri="{FF2B5EF4-FFF2-40B4-BE49-F238E27FC236}">
                <a16:creationId xmlns:a16="http://schemas.microsoft.com/office/drawing/2014/main" id="{6CF200D2-5940-4C46-B8D3-DC9681004952}"/>
              </a:ext>
            </a:extLst>
          </p:cNvPr>
          <p:cNvSpPr>
            <a:spLocks/>
          </p:cNvSpPr>
          <p:nvPr/>
        </p:nvSpPr>
        <p:spPr bwMode="auto">
          <a:xfrm>
            <a:off x="2135188" y="1196975"/>
            <a:ext cx="4667250" cy="532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600"/>
              </a:spcBef>
              <a:buNone/>
            </a:pPr>
            <a:endParaRPr lang="en-IE" altLang="en-US" sz="3600" dirty="0"/>
          </a:p>
        </p:txBody>
      </p:sp>
      <p:sp>
        <p:nvSpPr>
          <p:cNvPr id="55302" name="Content Placeholder 5">
            <a:extLst>
              <a:ext uri="{FF2B5EF4-FFF2-40B4-BE49-F238E27FC236}">
                <a16:creationId xmlns:a16="http://schemas.microsoft.com/office/drawing/2014/main" id="{3D3B8B69-F7B6-41B0-AA6A-60722329D875}"/>
              </a:ext>
            </a:extLst>
          </p:cNvPr>
          <p:cNvSpPr>
            <a:spLocks/>
          </p:cNvSpPr>
          <p:nvPr/>
        </p:nvSpPr>
        <p:spPr bwMode="auto">
          <a:xfrm>
            <a:off x="1774826" y="1125539"/>
            <a:ext cx="8893175"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0" indent="-3492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endParaRPr lang="en-IE" altLang="en-US" sz="2400" b="1" dirty="0"/>
          </a:p>
        </p:txBody>
      </p:sp>
      <p:sp>
        <p:nvSpPr>
          <p:cNvPr id="55303" name="Content Placeholder 2">
            <a:extLst>
              <a:ext uri="{FF2B5EF4-FFF2-40B4-BE49-F238E27FC236}">
                <a16:creationId xmlns:a16="http://schemas.microsoft.com/office/drawing/2014/main" id="{1249C8F0-4E5D-45EA-854D-86669710A6E8}"/>
              </a:ext>
            </a:extLst>
          </p:cNvPr>
          <p:cNvSpPr txBox="1">
            <a:spLocks/>
          </p:cNvSpPr>
          <p:nvPr/>
        </p:nvSpPr>
        <p:spPr bwMode="auto">
          <a:xfrm>
            <a:off x="1981200" y="-26988"/>
            <a:ext cx="8229600" cy="132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ts val="600"/>
              </a:spcAft>
              <a:buFont typeface="Arial" panose="020B0604020202020204" pitchFamily="34" charset="0"/>
              <a:buNone/>
            </a:pPr>
            <a:r>
              <a:rPr lang="en-AU" altLang="en-US" sz="4000" b="1" dirty="0">
                <a:ea typeface="MS PGothic" panose="020B0600070205080204" pitchFamily="34" charset="-128"/>
              </a:rPr>
              <a:t>3 Steps to Emotion Coaching    </a:t>
            </a:r>
            <a:r>
              <a:rPr lang="en-AU" altLang="en-US" sz="3600" b="1" dirty="0">
                <a:ea typeface="MS PGothic" panose="020B0600070205080204" pitchFamily="34" charset="-128"/>
              </a:rPr>
              <a:t>  </a:t>
            </a:r>
          </a:p>
        </p:txBody>
      </p:sp>
      <p:sp>
        <p:nvSpPr>
          <p:cNvPr id="3" name="Content Placeholder 2">
            <a:extLst>
              <a:ext uri="{FF2B5EF4-FFF2-40B4-BE49-F238E27FC236}">
                <a16:creationId xmlns:a16="http://schemas.microsoft.com/office/drawing/2014/main" id="{A7CBE237-58C4-46D1-8C0D-9161FE16ECB4}"/>
              </a:ext>
            </a:extLst>
          </p:cNvPr>
          <p:cNvSpPr>
            <a:spLocks/>
          </p:cNvSpPr>
          <p:nvPr/>
        </p:nvSpPr>
        <p:spPr bwMode="auto">
          <a:xfrm>
            <a:off x="2286000" y="1828800"/>
            <a:ext cx="7924800" cy="4572000"/>
          </a:xfrm>
          <a:prstGeom prst="rect">
            <a:avLst/>
          </a:prstGeom>
          <a:noFill/>
          <a:ln>
            <a:noFill/>
          </a:ln>
        </p:spPr>
        <p:txBody>
          <a:bodyPr/>
          <a:lstStyle/>
          <a:p>
            <a:pPr eaLnBrk="1" hangingPunct="1">
              <a:spcBef>
                <a:spcPct val="20000"/>
              </a:spcBef>
              <a:buFont typeface="Arial" pitchFamily="34" charset="0"/>
              <a:buNone/>
              <a:defRPr/>
            </a:pPr>
            <a:endParaRPr lang="en-AU" sz="2400" b="1" dirty="0">
              <a:cs typeface="Arial" charset="0"/>
            </a:endParaRPr>
          </a:p>
          <a:p>
            <a:pPr eaLnBrk="1" hangingPunct="1">
              <a:spcBef>
                <a:spcPct val="20000"/>
              </a:spcBef>
              <a:buFont typeface="Arial" pitchFamily="34" charset="0"/>
              <a:buNone/>
              <a:defRPr/>
            </a:pPr>
            <a:endParaRPr lang="en-AU" sz="2400" b="1" dirty="0">
              <a:cs typeface="Arial" charset="0"/>
            </a:endParaRPr>
          </a:p>
          <a:p>
            <a:pPr eaLnBrk="1" hangingPunct="1">
              <a:spcBef>
                <a:spcPct val="20000"/>
              </a:spcBef>
              <a:buFont typeface="Arial" pitchFamily="34" charset="0"/>
              <a:buNone/>
              <a:defRPr/>
            </a:pPr>
            <a:endParaRPr lang="en-AU" sz="2000" b="1" dirty="0">
              <a:solidFill>
                <a:srgbClr val="7030A0"/>
              </a:solidFill>
              <a:effectLst>
                <a:outerShdw blurRad="38100" dist="38100" dir="2700000" algn="tl">
                  <a:srgbClr val="C0C0C0"/>
                </a:outerShdw>
              </a:effectLst>
              <a:ea typeface="ＭＳ Ｐゴシック" pitchFamily="34" charset="-128"/>
              <a:cs typeface="Arial" charset="0"/>
            </a:endParaRPr>
          </a:p>
          <a:p>
            <a:pPr eaLnBrk="1" hangingPunct="1">
              <a:spcBef>
                <a:spcPct val="20000"/>
              </a:spcBef>
              <a:buFont typeface="Arial" pitchFamily="34" charset="0"/>
              <a:buNone/>
              <a:defRPr/>
            </a:pPr>
            <a:endParaRPr lang="en-AU" sz="2000" b="1" dirty="0">
              <a:cs typeface="Arial" charset="0"/>
            </a:endParaRPr>
          </a:p>
        </p:txBody>
      </p:sp>
      <p:sp>
        <p:nvSpPr>
          <p:cNvPr id="55306" name="Shape 159">
            <a:extLst>
              <a:ext uri="{FF2B5EF4-FFF2-40B4-BE49-F238E27FC236}">
                <a16:creationId xmlns:a16="http://schemas.microsoft.com/office/drawing/2014/main" id="{78E87ED0-8B92-476E-ABA8-CC4A6CB3A6F2}"/>
              </a:ext>
            </a:extLst>
          </p:cNvPr>
          <p:cNvSpPr txBox="1">
            <a:spLocks/>
          </p:cNvSpPr>
          <p:nvPr/>
        </p:nvSpPr>
        <p:spPr bwMode="auto">
          <a:xfrm>
            <a:off x="2339975" y="2127251"/>
            <a:ext cx="7583488"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500"/>
              </a:spcBef>
            </a:pPr>
            <a:endParaRPr lang="en-GB" altLang="en-US" sz="2400" dirty="0"/>
          </a:p>
        </p:txBody>
      </p:sp>
      <p:sp>
        <p:nvSpPr>
          <p:cNvPr id="55307" name="TextBox 3">
            <a:extLst>
              <a:ext uri="{FF2B5EF4-FFF2-40B4-BE49-F238E27FC236}">
                <a16:creationId xmlns:a16="http://schemas.microsoft.com/office/drawing/2014/main" id="{D9BAC838-2D99-4515-94CC-6CE9749948EE}"/>
              </a:ext>
            </a:extLst>
          </p:cNvPr>
          <p:cNvSpPr txBox="1">
            <a:spLocks noChangeArrowheads="1"/>
          </p:cNvSpPr>
          <p:nvPr/>
        </p:nvSpPr>
        <p:spPr bwMode="auto">
          <a:xfrm>
            <a:off x="1774826" y="2339975"/>
            <a:ext cx="8640763"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80000"/>
              </a:lnSpc>
              <a:spcBef>
                <a:spcPts val="500"/>
              </a:spcBef>
              <a:buFontTx/>
              <a:buAutoNum type="arabicPeriod"/>
            </a:pPr>
            <a:endParaRPr lang="en-GB" altLang="en-US" sz="2400" dirty="0"/>
          </a:p>
        </p:txBody>
      </p:sp>
      <p:graphicFrame>
        <p:nvGraphicFramePr>
          <p:cNvPr id="5" name="Diagram 4">
            <a:extLst>
              <a:ext uri="{FF2B5EF4-FFF2-40B4-BE49-F238E27FC236}">
                <a16:creationId xmlns:a16="http://schemas.microsoft.com/office/drawing/2014/main" id="{2BA16162-75D3-4FE3-8B18-A6F9993C474D}"/>
              </a:ext>
            </a:extLst>
          </p:cNvPr>
          <p:cNvGraphicFramePr/>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DF46560-62B3-4264-8F03-01E8C98A9000}"/>
              </a:ext>
            </a:extLst>
          </p:cNvPr>
          <p:cNvGraphicFramePr/>
          <p:nvPr/>
        </p:nvGraphicFramePr>
        <p:xfrm>
          <a:off x="1650125" y="288485"/>
          <a:ext cx="8870014" cy="6164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0043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FF297F-9B75-4A79-9263-2DFE7A797613}"/>
              </a:ext>
            </a:extLst>
          </p:cNvPr>
          <p:cNvPicPr>
            <a:picLocks noChangeAspect="1"/>
          </p:cNvPicPr>
          <p:nvPr/>
        </p:nvPicPr>
        <p:blipFill>
          <a:blip r:embed="rId2"/>
          <a:stretch>
            <a:fillRect/>
          </a:stretch>
        </p:blipFill>
        <p:spPr>
          <a:xfrm>
            <a:off x="1806634" y="480060"/>
            <a:ext cx="8552708" cy="5879988"/>
          </a:xfrm>
          <a:prstGeom prst="rect">
            <a:avLst/>
          </a:prstGeom>
        </p:spPr>
      </p:pic>
    </p:spTree>
    <p:extLst>
      <p:ext uri="{BB962C8B-B14F-4D97-AF65-F5344CB8AC3E}">
        <p14:creationId xmlns:p14="http://schemas.microsoft.com/office/powerpoint/2010/main" val="907343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055F312-C680-48AE-A2EB-76F9565DDA52}"/>
              </a:ext>
            </a:extLst>
          </p:cNvPr>
          <p:cNvSpPr txBox="1">
            <a:spLocks/>
          </p:cNvSpPr>
          <p:nvPr/>
        </p:nvSpPr>
        <p:spPr>
          <a:xfrm>
            <a:off x="645065" y="1463040"/>
            <a:ext cx="3796306" cy="2690949"/>
          </a:xfrm>
          <a:prstGeom prst="rect">
            <a:avLst/>
          </a:prstGeom>
        </p:spPr>
        <p:txBody>
          <a:bodyPr vert="horz" lIns="91440" tIns="45720" rIns="91440" bIns="45720" rtlCol="0" anchor="t">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4800" kern="1200" dirty="0">
                <a:solidFill>
                  <a:schemeClr val="tx1"/>
                </a:solidFill>
                <a:latin typeface="+mj-lt"/>
                <a:ea typeface="+mj-ea"/>
                <a:cs typeface="+mj-cs"/>
              </a:rPr>
              <a:t>Social story example using Widget Symbol Software </a:t>
            </a:r>
          </a:p>
        </p:txBody>
      </p:sp>
      <p:sp>
        <p:nvSpPr>
          <p:cNvPr id="5" name="Rectangle 4">
            <a:extLst>
              <a:ext uri="{FF2B5EF4-FFF2-40B4-BE49-F238E27FC236}">
                <a16:creationId xmlns:a16="http://schemas.microsoft.com/office/drawing/2014/main" id="{6666D598-4C63-4950-B593-0EE618CE9B10}"/>
              </a:ext>
            </a:extLst>
          </p:cNvPr>
          <p:cNvSpPr/>
          <p:nvPr/>
        </p:nvSpPr>
        <p:spPr>
          <a:xfrm>
            <a:off x="5656218" y="770965"/>
            <a:ext cx="5542387" cy="4992521"/>
          </a:xfrm>
          <a:prstGeom prst="rect">
            <a:avLst/>
          </a:prstGeom>
        </p:spPr>
        <p:txBody>
          <a:bodyPr vert="horz" lIns="91440" tIns="45720" rIns="91440" bIns="45720" rtlCol="0" anchor="t">
            <a:normAutofit/>
          </a:bodyPr>
          <a:lstStyle/>
          <a:p>
            <a:pPr marL="228600" lvl="0" indent="-228600">
              <a:lnSpc>
                <a:spcPct val="90000"/>
              </a:lnSpc>
              <a:spcBef>
                <a:spcPts val="1000"/>
              </a:spcBef>
              <a:buFont typeface="Arial" panose="020B0604020202020204" pitchFamily="34" charset="0"/>
              <a:buChar char="•"/>
            </a:pPr>
            <a:endParaRPr lang="en-US" sz="2600" dirty="0"/>
          </a:p>
        </p:txBody>
      </p:sp>
      <p:sp>
        <p:nvSpPr>
          <p:cNvPr id="9" name="Rectangle 8">
            <a:extLst>
              <a:ext uri="{FF2B5EF4-FFF2-40B4-BE49-F238E27FC236}">
                <a16:creationId xmlns:a16="http://schemas.microsoft.com/office/drawing/2014/main" id="{02C54BD6-2997-4987-BE09-99B324F4133F}"/>
              </a:ext>
            </a:extLst>
          </p:cNvPr>
          <p:cNvSpPr/>
          <p:nvPr/>
        </p:nvSpPr>
        <p:spPr>
          <a:xfrm>
            <a:off x="5656218" y="950259"/>
            <a:ext cx="5542387" cy="4813227"/>
          </a:xfrm>
          <a:prstGeom prst="rect">
            <a:avLst/>
          </a:prstGeom>
        </p:spPr>
        <p:txBody>
          <a:bodyPr vert="horz" lIns="91440" tIns="45720" rIns="91440" bIns="45720" rtlCol="0" anchor="t">
            <a:normAutofit/>
          </a:bodyPr>
          <a:lstStyle/>
          <a:p>
            <a:pPr lvl="1">
              <a:lnSpc>
                <a:spcPct val="90000"/>
              </a:lnSpc>
              <a:spcBef>
                <a:spcPts val="1000"/>
              </a:spcBef>
            </a:pPr>
            <a:endParaRPr lang="en-US" sz="2600" dirty="0"/>
          </a:p>
        </p:txBody>
      </p:sp>
      <p:pic>
        <p:nvPicPr>
          <p:cNvPr id="2" name="Picture 1">
            <a:extLst>
              <a:ext uri="{FF2B5EF4-FFF2-40B4-BE49-F238E27FC236}">
                <a16:creationId xmlns:a16="http://schemas.microsoft.com/office/drawing/2014/main" id="{4283A456-5E92-4889-B101-7B7914CC3574}"/>
              </a:ext>
            </a:extLst>
          </p:cNvPr>
          <p:cNvPicPr>
            <a:picLocks noChangeAspect="1"/>
          </p:cNvPicPr>
          <p:nvPr/>
        </p:nvPicPr>
        <p:blipFill rotWithShape="1">
          <a:blip r:embed="rId3"/>
          <a:srcRect l="20368" t="22090" r="34173" b="5111"/>
          <a:stretch/>
        </p:blipFill>
        <p:spPr>
          <a:xfrm>
            <a:off x="5343374" y="687597"/>
            <a:ext cx="5814176" cy="5237345"/>
          </a:xfrm>
          <a:prstGeom prst="rect">
            <a:avLst/>
          </a:prstGeom>
        </p:spPr>
      </p:pic>
    </p:spTree>
    <p:extLst>
      <p:ext uri="{BB962C8B-B14F-4D97-AF65-F5344CB8AC3E}">
        <p14:creationId xmlns:p14="http://schemas.microsoft.com/office/powerpoint/2010/main" val="1104498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BF44DBD-3A8B-4976-87D3-C4F4B0644F18}"/>
              </a:ext>
            </a:extLst>
          </p:cNvPr>
          <p:cNvPicPr>
            <a:picLocks noGrp="1" noChangeAspect="1"/>
          </p:cNvPicPr>
          <p:nvPr>
            <p:ph idx="1"/>
          </p:nvPr>
        </p:nvPicPr>
        <p:blipFill>
          <a:blip r:embed="rId3"/>
          <a:stretch>
            <a:fillRect/>
          </a:stretch>
        </p:blipFill>
        <p:spPr>
          <a:xfrm>
            <a:off x="3304309" y="145633"/>
            <a:ext cx="5114674" cy="6504549"/>
          </a:xfrm>
          <a:prstGeom prst="rect">
            <a:avLst/>
          </a:prstGeom>
          <a:ln>
            <a:noFill/>
          </a:ln>
        </p:spPr>
      </p:pic>
    </p:spTree>
    <p:extLst>
      <p:ext uri="{BB962C8B-B14F-4D97-AF65-F5344CB8AC3E}">
        <p14:creationId xmlns:p14="http://schemas.microsoft.com/office/powerpoint/2010/main" val="1025930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Arc 11">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E7CE71-EAB6-48BD-AA0F-EC44F745CDFA}"/>
              </a:ext>
            </a:extLst>
          </p:cNvPr>
          <p:cNvSpPr>
            <a:spLocks noGrp="1"/>
          </p:cNvSpPr>
          <p:nvPr>
            <p:ph type="ctrTitle"/>
          </p:nvPr>
        </p:nvSpPr>
        <p:spPr>
          <a:xfrm>
            <a:off x="7080738" y="647593"/>
            <a:ext cx="4467792" cy="5059871"/>
          </a:xfrm>
        </p:spPr>
        <p:txBody>
          <a:bodyPr>
            <a:noAutofit/>
          </a:bodyPr>
          <a:lstStyle/>
          <a:p>
            <a:r>
              <a:rPr lang="en-GB" sz="2800" b="1" dirty="0">
                <a:solidFill>
                  <a:srgbClr val="FFFFFF"/>
                </a:solidFill>
              </a:rPr>
              <a:t>Wellbeing for Education Return</a:t>
            </a:r>
            <a:br>
              <a:rPr lang="en-GB" sz="2800" b="1" dirty="0">
                <a:solidFill>
                  <a:srgbClr val="FFFFFF"/>
                </a:solidFill>
              </a:rPr>
            </a:br>
            <a:r>
              <a:rPr lang="en-GB" sz="2800" b="1" dirty="0">
                <a:solidFill>
                  <a:srgbClr val="FFFFFF"/>
                </a:solidFill>
              </a:rPr>
              <a:t>(WER)</a:t>
            </a:r>
            <a:br>
              <a:rPr lang="en-GB" sz="2800" b="1" dirty="0">
                <a:solidFill>
                  <a:srgbClr val="FFFFFF"/>
                </a:solidFill>
              </a:rPr>
            </a:br>
            <a:r>
              <a:rPr lang="en-GB" sz="2800" b="1" dirty="0">
                <a:solidFill>
                  <a:srgbClr val="FFFFFF"/>
                </a:solidFill>
              </a:rPr>
              <a:t>Programme </a:t>
            </a:r>
            <a:br>
              <a:rPr lang="en-GB" sz="2800" dirty="0">
                <a:solidFill>
                  <a:srgbClr val="FFFFFF"/>
                </a:solidFill>
              </a:rPr>
            </a:br>
            <a:br>
              <a:rPr lang="en-GB" sz="2800" dirty="0">
                <a:solidFill>
                  <a:srgbClr val="FFFFFF"/>
                </a:solidFill>
              </a:rPr>
            </a:br>
            <a:br>
              <a:rPr lang="en-GB" sz="2800" b="1" dirty="0">
                <a:solidFill>
                  <a:srgbClr val="FFFFFF"/>
                </a:solidFill>
              </a:rPr>
            </a:br>
            <a:br>
              <a:rPr lang="en-GB" sz="2800" b="1" dirty="0">
                <a:solidFill>
                  <a:srgbClr val="FFFFFF"/>
                </a:solidFill>
              </a:rPr>
            </a:br>
            <a:br>
              <a:rPr lang="en-GB" sz="2800" b="1" dirty="0">
                <a:solidFill>
                  <a:srgbClr val="FFFFFF"/>
                </a:solidFill>
              </a:rPr>
            </a:br>
            <a:r>
              <a:rPr lang="en-GB" sz="2800" b="1" dirty="0">
                <a:solidFill>
                  <a:srgbClr val="FFFFFF"/>
                </a:solidFill>
              </a:rPr>
              <a:t>Jane De Ste Croix</a:t>
            </a:r>
            <a:br>
              <a:rPr lang="en-GB" sz="2800" b="1" dirty="0">
                <a:solidFill>
                  <a:srgbClr val="FFFFFF"/>
                </a:solidFill>
              </a:rPr>
            </a:br>
            <a:r>
              <a:rPr lang="en-GB" sz="2800" b="1" dirty="0">
                <a:solidFill>
                  <a:srgbClr val="FFFFFF"/>
                </a:solidFill>
              </a:rPr>
              <a:t>Lead Educational Psychologist</a:t>
            </a:r>
            <a:br>
              <a:rPr lang="en-GB" sz="2800" dirty="0">
                <a:solidFill>
                  <a:srgbClr val="FFFFFF"/>
                </a:solidFill>
              </a:rPr>
            </a:br>
            <a:endParaRPr lang="en-GB" sz="2800" dirty="0">
              <a:solidFill>
                <a:srgbClr val="FFFFFF"/>
              </a:solidFill>
            </a:endParaRPr>
          </a:p>
        </p:txBody>
      </p:sp>
      <p:sp>
        <p:nvSpPr>
          <p:cNvPr id="5" name="Rectangle 1">
            <a:extLst>
              <a:ext uri="{FF2B5EF4-FFF2-40B4-BE49-F238E27FC236}">
                <a16:creationId xmlns:a16="http://schemas.microsoft.com/office/drawing/2014/main" id="{3F523DCB-D505-4261-8953-6B153E90B413}"/>
              </a:ext>
            </a:extLst>
          </p:cNvPr>
          <p:cNvSpPr>
            <a:spLocks noGrp="1" noChangeArrowheads="1"/>
          </p:cNvSpPr>
          <p:nvPr>
            <p:ph type="subTitle" idx="1"/>
          </p:nvPr>
        </p:nvSpPr>
        <p:spPr bwMode="auto">
          <a:xfrm>
            <a:off x="7080738" y="3800209"/>
            <a:ext cx="4467792" cy="241019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None/>
              <a:tabLst/>
            </a:pPr>
            <a:br>
              <a:rPr kumimoji="0" lang="en-US" altLang="en-US" b="0" i="0" u="none" strike="noStrike" cap="none" normalizeH="0" baseline="0" dirty="0">
                <a:ln>
                  <a:noFill/>
                </a:ln>
                <a:solidFill>
                  <a:srgbClr val="FFFFFF"/>
                </a:solidFill>
                <a:effectLst/>
                <a:latin typeface="Arial" panose="020B0604020202020204" pitchFamily="34" charset="0"/>
              </a:rPr>
            </a:br>
            <a:endParaRPr kumimoji="0" lang="en-US" altLang="en-US" b="0" i="0" u="none" strike="noStrike" cap="none" normalizeH="0" baseline="0" dirty="0">
              <a:ln>
                <a:noFill/>
              </a:ln>
              <a:solidFill>
                <a:srgbClr val="FFFFFF"/>
              </a:solidFill>
              <a:effectLst/>
              <a:latin typeface="Arial" panose="020B0604020202020204" pitchFamily="34" charset="0"/>
            </a:endParaRPr>
          </a:p>
        </p:txBody>
      </p:sp>
      <p:sp>
        <p:nvSpPr>
          <p:cNvPr id="14" name="Oval 13">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3">
            <a:extLst>
              <a:ext uri="{FF2B5EF4-FFF2-40B4-BE49-F238E27FC236}">
                <a16:creationId xmlns:a16="http://schemas.microsoft.com/office/drawing/2014/main" id="{6A9012DA-6CA1-44FA-896E-20D57D8313F9}"/>
              </a:ext>
            </a:extLst>
          </p:cNvPr>
          <p:cNvGraphicFramePr>
            <a:graphicFrameLocks noGrp="1"/>
          </p:cNvGraphicFramePr>
          <p:nvPr>
            <p:extLst>
              <p:ext uri="{D42A27DB-BD31-4B8C-83A1-F6EECF244321}">
                <p14:modId xmlns:p14="http://schemas.microsoft.com/office/powerpoint/2010/main" val="3495587116"/>
              </p:ext>
            </p:extLst>
          </p:nvPr>
        </p:nvGraphicFramePr>
        <p:xfrm>
          <a:off x="1708219" y="1798655"/>
          <a:ext cx="3979147" cy="3672695"/>
        </p:xfrm>
        <a:graphic>
          <a:graphicData uri="http://schemas.openxmlformats.org/drawingml/2006/table">
            <a:tbl>
              <a:tblPr>
                <a:solidFill>
                  <a:schemeClr val="bg1">
                    <a:lumMod val="95000"/>
                  </a:schemeClr>
                </a:solidFill>
              </a:tblPr>
              <a:tblGrid>
                <a:gridCol w="3979147">
                  <a:extLst>
                    <a:ext uri="{9D8B030D-6E8A-4147-A177-3AD203B41FA5}">
                      <a16:colId xmlns:a16="http://schemas.microsoft.com/office/drawing/2014/main" val="511604684"/>
                    </a:ext>
                  </a:extLst>
                </a:gridCol>
              </a:tblGrid>
              <a:tr h="3672695">
                <a:tc>
                  <a:txBody>
                    <a:bodyPr/>
                    <a:lstStyle/>
                    <a:p>
                      <a:r>
                        <a:rPr lang="en-GB" sz="3200" b="1" dirty="0">
                          <a:solidFill>
                            <a:schemeClr val="accent2">
                              <a:lumMod val="75000"/>
                            </a:schemeClr>
                          </a:solidFill>
                        </a:rPr>
                        <a:t>Educational Psychology Service Support</a:t>
                      </a:r>
                    </a:p>
                    <a:p>
                      <a:br>
                        <a:rPr lang="en-GB" sz="3200" b="1" dirty="0">
                          <a:solidFill>
                            <a:schemeClr val="accent2">
                              <a:lumMod val="75000"/>
                            </a:schemeClr>
                          </a:solidFill>
                        </a:rPr>
                      </a:br>
                      <a:r>
                        <a:rPr lang="en-GB" sz="3200" b="1" dirty="0">
                          <a:solidFill>
                            <a:schemeClr val="accent2">
                              <a:lumMod val="75000"/>
                            </a:schemeClr>
                          </a:solidFill>
                        </a:rPr>
                        <a:t>2020 onwards</a:t>
                      </a:r>
                      <a:endParaRPr lang="en-GB" sz="3200" cap="none" spc="0" dirty="0">
                        <a:solidFill>
                          <a:schemeClr val="accent2">
                            <a:lumMod val="75000"/>
                          </a:schemeClr>
                        </a:solidFill>
                        <a:effectLst/>
                      </a:endParaRPr>
                    </a:p>
                  </a:txBody>
                  <a:tcPr marL="322707" marR="461010" marT="92202" marB="691515" anchor="ctr">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142132589"/>
                  </a:ext>
                </a:extLst>
              </a:tr>
            </a:tbl>
          </a:graphicData>
        </a:graphic>
      </p:graphicFrame>
    </p:spTree>
    <p:extLst>
      <p:ext uri="{BB962C8B-B14F-4D97-AF65-F5344CB8AC3E}">
        <p14:creationId xmlns:p14="http://schemas.microsoft.com/office/powerpoint/2010/main" val="587342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055F312-C680-48AE-A2EB-76F9565DDA52}"/>
              </a:ext>
            </a:extLst>
          </p:cNvPr>
          <p:cNvSpPr txBox="1">
            <a:spLocks/>
          </p:cNvSpPr>
          <p:nvPr/>
        </p:nvSpPr>
        <p:spPr>
          <a:xfrm>
            <a:off x="645065" y="1463040"/>
            <a:ext cx="4324530" cy="2690949"/>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endParaRPr lang="en-US" sz="4800" kern="1200" dirty="0">
              <a:solidFill>
                <a:schemeClr val="tx1"/>
              </a:solidFill>
              <a:latin typeface="+mj-lt"/>
              <a:ea typeface="+mj-ea"/>
              <a:cs typeface="+mj-cs"/>
            </a:endParaRPr>
          </a:p>
        </p:txBody>
      </p:sp>
      <p:sp>
        <p:nvSpPr>
          <p:cNvPr id="5" name="Rectangle 4">
            <a:extLst>
              <a:ext uri="{FF2B5EF4-FFF2-40B4-BE49-F238E27FC236}">
                <a16:creationId xmlns:a16="http://schemas.microsoft.com/office/drawing/2014/main" id="{6666D598-4C63-4950-B593-0EE618CE9B10}"/>
              </a:ext>
            </a:extLst>
          </p:cNvPr>
          <p:cNvSpPr/>
          <p:nvPr/>
        </p:nvSpPr>
        <p:spPr>
          <a:xfrm>
            <a:off x="5656218" y="770965"/>
            <a:ext cx="5542387" cy="4992521"/>
          </a:xfrm>
          <a:prstGeom prst="rect">
            <a:avLst/>
          </a:prstGeom>
        </p:spPr>
        <p:txBody>
          <a:bodyPr vert="horz" lIns="91440" tIns="45720" rIns="91440" bIns="45720" rtlCol="0" anchor="t">
            <a:normAutofit/>
          </a:bodyPr>
          <a:lstStyle/>
          <a:p>
            <a:pPr marL="228600" lvl="0" indent="-228600">
              <a:lnSpc>
                <a:spcPct val="90000"/>
              </a:lnSpc>
              <a:spcBef>
                <a:spcPts val="1000"/>
              </a:spcBef>
              <a:buFont typeface="Arial" panose="020B0604020202020204" pitchFamily="34" charset="0"/>
              <a:buChar char="•"/>
            </a:pPr>
            <a:endParaRPr lang="en-US" sz="2600" dirty="0"/>
          </a:p>
        </p:txBody>
      </p:sp>
      <p:sp>
        <p:nvSpPr>
          <p:cNvPr id="9" name="Rectangle 8">
            <a:extLst>
              <a:ext uri="{FF2B5EF4-FFF2-40B4-BE49-F238E27FC236}">
                <a16:creationId xmlns:a16="http://schemas.microsoft.com/office/drawing/2014/main" id="{02C54BD6-2997-4987-BE09-99B324F4133F}"/>
              </a:ext>
            </a:extLst>
          </p:cNvPr>
          <p:cNvSpPr/>
          <p:nvPr/>
        </p:nvSpPr>
        <p:spPr>
          <a:xfrm>
            <a:off x="5656218" y="950259"/>
            <a:ext cx="5542387" cy="4813227"/>
          </a:xfrm>
          <a:prstGeom prst="rect">
            <a:avLst/>
          </a:prstGeom>
        </p:spPr>
        <p:txBody>
          <a:bodyPr vert="horz" lIns="91440" tIns="45720" rIns="91440" bIns="45720" rtlCol="0" anchor="t">
            <a:normAutofit/>
          </a:bodyPr>
          <a:lstStyle/>
          <a:p>
            <a:pPr lvl="1">
              <a:lnSpc>
                <a:spcPct val="90000"/>
              </a:lnSpc>
              <a:spcBef>
                <a:spcPts val="1000"/>
              </a:spcBef>
            </a:pPr>
            <a:endParaRPr lang="en-US" sz="2600" dirty="0"/>
          </a:p>
        </p:txBody>
      </p:sp>
      <p:sp>
        <p:nvSpPr>
          <p:cNvPr id="11" name="Rectangle 10">
            <a:extLst>
              <a:ext uri="{FF2B5EF4-FFF2-40B4-BE49-F238E27FC236}">
                <a16:creationId xmlns:a16="http://schemas.microsoft.com/office/drawing/2014/main" id="{D7EE3411-D2C9-4993-91E2-431890EE5DD1}"/>
              </a:ext>
            </a:extLst>
          </p:cNvPr>
          <p:cNvSpPr/>
          <p:nvPr/>
        </p:nvSpPr>
        <p:spPr>
          <a:xfrm>
            <a:off x="5656218" y="770965"/>
            <a:ext cx="5694787" cy="5144921"/>
          </a:xfrm>
          <a:prstGeom prst="rect">
            <a:avLst/>
          </a:prstGeom>
        </p:spPr>
        <p:txBody>
          <a:bodyPr vert="horz" lIns="91440" tIns="45720" rIns="91440" bIns="45720" rtlCol="0" anchor="t">
            <a:normAutofit/>
          </a:bodyPr>
          <a:lstStyle/>
          <a:p>
            <a:pPr lvl="1">
              <a:lnSpc>
                <a:spcPct val="90000"/>
              </a:lnSpc>
              <a:spcBef>
                <a:spcPts val="1000"/>
              </a:spcBef>
            </a:pPr>
            <a:endParaRPr lang="en-US" sz="2600" dirty="0"/>
          </a:p>
          <a:p>
            <a:pPr marL="457200" indent="-457200">
              <a:lnSpc>
                <a:spcPct val="90000"/>
              </a:lnSpc>
              <a:spcBef>
                <a:spcPts val="1000"/>
              </a:spcBef>
              <a:buFont typeface="Arial" panose="020B0604020202020204" pitchFamily="34" charset="0"/>
              <a:buChar char="•"/>
            </a:pPr>
            <a:endParaRPr lang="en-US" sz="2600" dirty="0"/>
          </a:p>
        </p:txBody>
      </p:sp>
      <p:sp>
        <p:nvSpPr>
          <p:cNvPr id="12" name="Subtitle 2">
            <a:extLst>
              <a:ext uri="{FF2B5EF4-FFF2-40B4-BE49-F238E27FC236}">
                <a16:creationId xmlns:a16="http://schemas.microsoft.com/office/drawing/2014/main" id="{E6471C72-60F0-4594-B88F-365735A01920}"/>
              </a:ext>
            </a:extLst>
          </p:cNvPr>
          <p:cNvSpPr>
            <a:spLocks noGrp="1"/>
          </p:cNvSpPr>
          <p:nvPr>
            <p:ph type="subTitle" idx="1"/>
          </p:nvPr>
        </p:nvSpPr>
        <p:spPr>
          <a:xfrm>
            <a:off x="4969595" y="569900"/>
            <a:ext cx="6833522" cy="6508376"/>
          </a:xfrm>
        </p:spPr>
        <p:txBody>
          <a:bodyPr vert="horz" lIns="91440" tIns="45720" rIns="91440" bIns="45720" rtlCol="0" anchor="ctr">
            <a:normAutofit/>
          </a:bodyPr>
          <a:lstStyle/>
          <a:p>
            <a:pPr marL="685800" indent="-571500" algn="l">
              <a:buFont typeface="Arial" panose="020B0604020202020204" pitchFamily="34" charset="0"/>
              <a:buChar char="•"/>
            </a:pPr>
            <a:endParaRPr lang="en-US" sz="4000" dirty="0">
              <a:solidFill>
                <a:srgbClr val="000000"/>
              </a:solidFill>
            </a:endParaRPr>
          </a:p>
          <a:p>
            <a:pPr marL="114300" algn="l"/>
            <a:endParaRPr lang="en-US" sz="4000" dirty="0">
              <a:solidFill>
                <a:srgbClr val="000000"/>
              </a:solidFill>
            </a:endParaRPr>
          </a:p>
        </p:txBody>
      </p:sp>
      <p:pic>
        <p:nvPicPr>
          <p:cNvPr id="2" name="Picture 1">
            <a:extLst>
              <a:ext uri="{FF2B5EF4-FFF2-40B4-BE49-F238E27FC236}">
                <a16:creationId xmlns:a16="http://schemas.microsoft.com/office/drawing/2014/main" id="{25357EC3-0AEC-41E6-857E-C2E9A8D7304C}"/>
              </a:ext>
            </a:extLst>
          </p:cNvPr>
          <p:cNvPicPr>
            <a:picLocks noChangeAspect="1"/>
          </p:cNvPicPr>
          <p:nvPr/>
        </p:nvPicPr>
        <p:blipFill rotWithShape="1">
          <a:blip r:embed="rId3"/>
          <a:srcRect l="24043" t="17143" r="2971" b="7875"/>
          <a:stretch/>
        </p:blipFill>
        <p:spPr>
          <a:xfrm>
            <a:off x="1126917" y="229855"/>
            <a:ext cx="10512089" cy="6074739"/>
          </a:xfrm>
          <a:prstGeom prst="rect">
            <a:avLst/>
          </a:prstGeom>
        </p:spPr>
      </p:pic>
    </p:spTree>
    <p:extLst>
      <p:ext uri="{BB962C8B-B14F-4D97-AF65-F5344CB8AC3E}">
        <p14:creationId xmlns:p14="http://schemas.microsoft.com/office/powerpoint/2010/main" val="1801607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iagram&#10;&#10;Description automatically generated">
            <a:extLst>
              <a:ext uri="{FF2B5EF4-FFF2-40B4-BE49-F238E27FC236}">
                <a16:creationId xmlns:a16="http://schemas.microsoft.com/office/drawing/2014/main" id="{77D14196-BDBC-42DF-AFE3-BCD29A5BADB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419600" y="0"/>
            <a:ext cx="4748764" cy="6809314"/>
          </a:xfrm>
          <a:prstGeom prst="rect">
            <a:avLst/>
          </a:prstGeom>
        </p:spPr>
      </p:pic>
      <p:sp>
        <p:nvSpPr>
          <p:cNvPr id="2" name="Title 1">
            <a:extLst>
              <a:ext uri="{FF2B5EF4-FFF2-40B4-BE49-F238E27FC236}">
                <a16:creationId xmlns:a16="http://schemas.microsoft.com/office/drawing/2014/main" id="{3D01D76E-1C5F-4A2C-A863-094FFC5B4E4B}"/>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dirty="0">
                <a:solidFill>
                  <a:srgbClr val="FFFFFF"/>
                </a:solidFill>
              </a:rPr>
              <a:t>Look after yourself too! </a:t>
            </a:r>
          </a:p>
        </p:txBody>
      </p:sp>
      <p:pic>
        <p:nvPicPr>
          <p:cNvPr id="5" name="Picture 4">
            <a:extLst>
              <a:ext uri="{FF2B5EF4-FFF2-40B4-BE49-F238E27FC236}">
                <a16:creationId xmlns:a16="http://schemas.microsoft.com/office/drawing/2014/main" id="{7DEDD0E3-A2D4-4572-A0F1-F7F00A8AA2A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59365" y="6039059"/>
            <a:ext cx="1721618" cy="633046"/>
          </a:xfrm>
          <a:prstGeom prst="rect">
            <a:avLst/>
          </a:prstGeom>
          <a:noFill/>
          <a:ln>
            <a:noFill/>
          </a:ln>
        </p:spPr>
      </p:pic>
    </p:spTree>
    <p:extLst>
      <p:ext uri="{BB962C8B-B14F-4D97-AF65-F5344CB8AC3E}">
        <p14:creationId xmlns:p14="http://schemas.microsoft.com/office/powerpoint/2010/main" val="1250087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3C2756-BD8F-404E-8803-C04663A3640C}"/>
              </a:ext>
            </a:extLst>
          </p:cNvPr>
          <p:cNvSpPr>
            <a:spLocks noGrp="1"/>
          </p:cNvSpPr>
          <p:nvPr>
            <p:ph type="title"/>
          </p:nvPr>
        </p:nvSpPr>
        <p:spPr>
          <a:xfrm>
            <a:off x="686834" y="591344"/>
            <a:ext cx="3200400" cy="5585619"/>
          </a:xfrm>
        </p:spPr>
        <p:txBody>
          <a:bodyPr>
            <a:normAutofit/>
          </a:bodyPr>
          <a:lstStyle/>
          <a:p>
            <a:br>
              <a:rPr lang="en-GB" dirty="0">
                <a:solidFill>
                  <a:srgbClr val="FFFFFF"/>
                </a:solidFill>
              </a:rPr>
            </a:br>
            <a:endParaRPr lang="en-GB"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002E56D-94B3-454C-B1E5-3D0427C97A1D}"/>
              </a:ext>
            </a:extLst>
          </p:cNvPr>
          <p:cNvSpPr>
            <a:spLocks noGrp="1"/>
          </p:cNvSpPr>
          <p:nvPr>
            <p:ph idx="1"/>
          </p:nvPr>
        </p:nvSpPr>
        <p:spPr>
          <a:xfrm>
            <a:off x="4447308" y="591344"/>
            <a:ext cx="6906491" cy="5585619"/>
          </a:xfrm>
        </p:spPr>
        <p:txBody>
          <a:bodyPr anchor="ctr">
            <a:normAutofit fontScale="92500" lnSpcReduction="10000"/>
          </a:bodyPr>
          <a:lstStyle/>
          <a:p>
            <a:pPr marL="0" indent="0">
              <a:buNone/>
            </a:pPr>
            <a:r>
              <a:rPr lang="en-GB" b="1" dirty="0">
                <a:latin typeface="Raleway"/>
              </a:rPr>
              <a:t>Visit the Live Well site for signposting to more support </a:t>
            </a:r>
            <a:endParaRPr lang="en-GB" dirty="0">
              <a:hlinkClick r:id="rId3"/>
            </a:endParaRPr>
          </a:p>
          <a:p>
            <a:pPr marL="0" indent="0">
              <a:buNone/>
            </a:pPr>
            <a:r>
              <a:rPr lang="en-GB" dirty="0">
                <a:hlinkClick r:id="rId4"/>
              </a:rPr>
              <a:t>https://livewell.bathnes.gov.uk/coronavirus-information-advice-resources</a:t>
            </a:r>
            <a:endParaRPr lang="en-GB" dirty="0"/>
          </a:p>
          <a:p>
            <a:pPr marL="0" indent="0">
              <a:buNone/>
            </a:pPr>
            <a:endParaRPr lang="en-GB" b="1" dirty="0">
              <a:latin typeface="Raleway"/>
            </a:endParaRPr>
          </a:p>
          <a:p>
            <a:pPr marL="0" indent="0">
              <a:buNone/>
            </a:pPr>
            <a:endParaRPr lang="en-GB" b="1" dirty="0">
              <a:latin typeface="Raleway"/>
            </a:endParaRPr>
          </a:p>
          <a:p>
            <a:pPr marL="0" indent="0">
              <a:buNone/>
            </a:pPr>
            <a:r>
              <a:rPr lang="en-GB" b="1" dirty="0"/>
              <a:t>Visit The Hub for more information on WER and to access all network session slides</a:t>
            </a:r>
          </a:p>
          <a:p>
            <a:pPr marL="0" indent="0">
              <a:buNone/>
            </a:pPr>
            <a:r>
              <a:rPr lang="en-GB" dirty="0">
                <a:hlinkClick r:id="rId5"/>
              </a:rPr>
              <a:t>https://thehub.bathnes.gov.uk/Page/20447</a:t>
            </a:r>
            <a:endParaRPr lang="en-GB" dirty="0"/>
          </a:p>
          <a:p>
            <a:pPr marL="0" indent="0">
              <a:buNone/>
            </a:pPr>
            <a:endParaRPr lang="en-GB" dirty="0"/>
          </a:p>
          <a:p>
            <a:pPr marL="0" indent="0">
              <a:buNone/>
            </a:pPr>
            <a:r>
              <a:rPr lang="en-GB" b="1" dirty="0"/>
              <a:t>As of January 2022:</a:t>
            </a:r>
          </a:p>
          <a:p>
            <a:pPr marL="0" indent="0">
              <a:buNone/>
            </a:pPr>
            <a:r>
              <a:rPr lang="en-GB" dirty="0"/>
              <a:t>2021 to 2022 offer – supervision/reflective thinking sessions. Places booked now but more information to follow about future offers. </a:t>
            </a:r>
          </a:p>
          <a:p>
            <a:pPr marL="0" indent="0">
              <a:buNone/>
            </a:pPr>
            <a:endParaRPr lang="en-GB" dirty="0"/>
          </a:p>
        </p:txBody>
      </p:sp>
    </p:spTree>
    <p:extLst>
      <p:ext uri="{BB962C8B-B14F-4D97-AF65-F5344CB8AC3E}">
        <p14:creationId xmlns:p14="http://schemas.microsoft.com/office/powerpoint/2010/main" val="133914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41705617-9E57-41FA-AF1E-F39FB5717B4E}"/>
              </a:ext>
            </a:extLst>
          </p:cNvPr>
          <p:cNvSpPr>
            <a:spLocks noGrp="1"/>
          </p:cNvSpPr>
          <p:nvPr>
            <p:ph type="title"/>
          </p:nvPr>
        </p:nvSpPr>
        <p:spPr>
          <a:xfrm>
            <a:off x="686834" y="591344"/>
            <a:ext cx="3200400" cy="5585619"/>
          </a:xfrm>
        </p:spPr>
        <p:txBody>
          <a:bodyPr>
            <a:normAutofit/>
          </a:bodyPr>
          <a:lstStyle/>
          <a:p>
            <a:r>
              <a:rPr lang="en-GB" b="1" dirty="0">
                <a:solidFill>
                  <a:srgbClr val="FFFFFF"/>
                </a:solidFill>
              </a:rPr>
              <a:t>Free sources of emotional support for frontline workers including education staff </a:t>
            </a:r>
          </a:p>
        </p:txBody>
      </p:sp>
      <p:sp>
        <p:nvSpPr>
          <p:cNvPr id="17" name="Arc 1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Content Placeholder 7">
            <a:extLst>
              <a:ext uri="{FF2B5EF4-FFF2-40B4-BE49-F238E27FC236}">
                <a16:creationId xmlns:a16="http://schemas.microsoft.com/office/drawing/2014/main" id="{8A4F6375-DFF2-41FD-9FB6-03F68878B17B}"/>
              </a:ext>
            </a:extLst>
          </p:cNvPr>
          <p:cNvSpPr>
            <a:spLocks noGrp="1"/>
          </p:cNvSpPr>
          <p:nvPr>
            <p:ph idx="1"/>
          </p:nvPr>
        </p:nvSpPr>
        <p:spPr>
          <a:xfrm>
            <a:off x="4447308" y="591344"/>
            <a:ext cx="6906491" cy="5585619"/>
          </a:xfrm>
        </p:spPr>
        <p:txBody>
          <a:bodyPr anchor="ctr">
            <a:normAutofit/>
          </a:bodyPr>
          <a:lstStyle/>
          <a:p>
            <a:pPr marL="342900" lvl="0" indent="-342900">
              <a:spcAft>
                <a:spcPts val="0"/>
              </a:spcAft>
              <a:buFont typeface="Symbol" panose="05050102010706020507" pitchFamily="18" charset="2"/>
              <a:buChar char=""/>
            </a:pPr>
            <a:r>
              <a:rPr lang="en-GB" sz="2000" b="1" dirty="0">
                <a:latin typeface="Arial" panose="020B0604020202020204" pitchFamily="34" charset="0"/>
                <a:ea typeface="Calibri" panose="020F0502020204030204" pitchFamily="34" charset="0"/>
                <a:cs typeface="Times New Roman" panose="02020603050405020304" pitchFamily="18" charset="0"/>
              </a:rPr>
              <a:t>Our Frontline</a:t>
            </a:r>
            <a:r>
              <a:rPr lang="en-GB" sz="2000" dirty="0">
                <a:latin typeface="Arial" panose="020B0604020202020204" pitchFamily="34" charset="0"/>
                <a:ea typeface="Calibri" panose="020F0502020204030204" pitchFamily="34" charset="0"/>
                <a:cs typeface="Times New Roman" panose="02020603050405020304" pitchFamily="18" charset="0"/>
              </a:rPr>
              <a:t> </a:t>
            </a:r>
            <a:r>
              <a:rPr lang="en-GB" sz="2000" u="sng" dirty="0">
                <a:latin typeface="Arial" panose="020B0604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www.mentalhealthatwork.org.uk/ourfrontline</a:t>
            </a:r>
            <a:r>
              <a:rPr lang="en-GB" sz="2000" dirty="0">
                <a:latin typeface="Arial" panose="020B0604020202020204" pitchFamily="34" charset="0"/>
                <a:ea typeface="Calibri" panose="020F0502020204030204" pitchFamily="34" charset="0"/>
                <a:cs typeface="Times New Roman" panose="02020603050405020304" pitchFamily="18" charset="0"/>
              </a:rPr>
              <a:t>  offers round-the-clock one-to-one support, by call or text, from trained volunteers, plus resources, tips and ideas to look after your mental health. </a:t>
            </a:r>
          </a:p>
          <a:p>
            <a:pPr marL="342900" lvl="0" indent="-342900">
              <a:spcAft>
                <a:spcPts val="0"/>
              </a:spcAft>
              <a:buFont typeface="Symbol" panose="05050102010706020507" pitchFamily="18" charset="2"/>
              <a:buChar char=""/>
            </a:pPr>
            <a:r>
              <a:rPr lang="en-GB" sz="2000" b="1" dirty="0">
                <a:latin typeface="Arial" panose="020B0604020202020204" pitchFamily="34" charset="0"/>
                <a:ea typeface="Calibri" panose="020F0502020204030204" pitchFamily="34" charset="0"/>
                <a:cs typeface="Times New Roman" panose="02020603050405020304" pitchFamily="18" charset="0"/>
              </a:rPr>
              <a:t>Shout </a:t>
            </a:r>
            <a:r>
              <a:rPr lang="en-GB" sz="2000" dirty="0">
                <a:latin typeface="Arial" panose="020B0604020202020204" pitchFamily="34" charset="0"/>
                <a:ea typeface="Calibri" panose="020F0502020204030204" pitchFamily="34" charset="0"/>
                <a:cs typeface="Times New Roman" panose="02020603050405020304" pitchFamily="18" charset="0"/>
              </a:rPr>
              <a:t>provides a free 24/7 text support service for education and health staff who are working on the frontlines right now. Text FRONTLINE to 85258 to talk by text with a trained crisis volunteer</a:t>
            </a:r>
          </a:p>
          <a:p>
            <a:pPr marL="342900" lvl="0" indent="-342900">
              <a:spcAft>
                <a:spcPts val="0"/>
              </a:spcAft>
              <a:buFont typeface="Symbol" panose="05050102010706020507" pitchFamily="18" charset="2"/>
              <a:buChar char=""/>
            </a:pPr>
            <a:r>
              <a:rPr lang="en-GB" sz="2000" b="1" dirty="0">
                <a:latin typeface="Arial" panose="020B0604020202020204" pitchFamily="34" charset="0"/>
                <a:ea typeface="Calibri" panose="020F0502020204030204" pitchFamily="34" charset="0"/>
                <a:cs typeface="Times New Roman" panose="02020603050405020304" pitchFamily="18" charset="0"/>
              </a:rPr>
              <a:t>Wellbeing support by telephone for essential staff </a:t>
            </a:r>
            <a:r>
              <a:rPr lang="en-GB" sz="2000" dirty="0">
                <a:latin typeface="Arial" panose="020B0604020202020204" pitchFamily="34" charset="0"/>
                <a:ea typeface="Calibri" panose="020F0502020204030204" pitchFamily="34" charset="0"/>
                <a:cs typeface="Times New Roman" panose="02020603050405020304" pitchFamily="18" charset="0"/>
              </a:rPr>
              <a:t>provided by Samaritans. Call free on 116 123 to speak in confidence with a trained listening volunteer</a:t>
            </a:r>
          </a:p>
          <a:p>
            <a:pPr marL="342900" lvl="0" indent="-342900">
              <a:spcAft>
                <a:spcPts val="1000"/>
              </a:spcAft>
              <a:buFont typeface="Symbol" panose="05050102010706020507" pitchFamily="18" charset="2"/>
              <a:buChar char=""/>
            </a:pPr>
            <a:r>
              <a:rPr lang="en-GB" sz="2000" b="1" dirty="0">
                <a:latin typeface="Arial" panose="020B0604020202020204" pitchFamily="34" charset="0"/>
                <a:ea typeface="Calibri" panose="020F0502020204030204" pitchFamily="34" charset="0"/>
                <a:cs typeface="Times New Roman" panose="02020603050405020304" pitchFamily="18" charset="0"/>
              </a:rPr>
              <a:t>Frontline19</a:t>
            </a:r>
            <a:r>
              <a:rPr lang="en-GB" sz="2000" dirty="0">
                <a:latin typeface="Arial" panose="020B0604020202020204" pitchFamily="34" charset="0"/>
                <a:ea typeface="Calibri" panose="020F0502020204030204" pitchFamily="34" charset="0"/>
                <a:cs typeface="Times New Roman" panose="02020603050405020304" pitchFamily="18" charset="0"/>
              </a:rPr>
              <a:t> </a:t>
            </a:r>
            <a:r>
              <a:rPr lang="en-GB" sz="2000" u="sng" dirty="0">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www.frontline19.com</a:t>
            </a:r>
            <a:r>
              <a:rPr lang="en-GB" sz="2000" dirty="0">
                <a:latin typeface="Arial" panose="020B0604020202020204" pitchFamily="34" charset="0"/>
                <a:ea typeface="Calibri" panose="020F0502020204030204" pitchFamily="34" charset="0"/>
                <a:cs typeface="Times New Roman" panose="02020603050405020304" pitchFamily="18" charset="0"/>
              </a:rPr>
              <a:t> offers free online mental health and emotional wellbeing services to support frontline workers. You can access emotional support via Zoom, Skype or FaceTime with a fully qualified psychologist, psychotherapist or counsellor at a time that suits you for free </a:t>
            </a:r>
          </a:p>
          <a:p>
            <a:pPr marL="0" indent="0">
              <a:buNone/>
            </a:pPr>
            <a:endParaRPr lang="en-GB" sz="2000" dirty="0"/>
          </a:p>
        </p:txBody>
      </p:sp>
    </p:spTree>
    <p:extLst>
      <p:ext uri="{BB962C8B-B14F-4D97-AF65-F5344CB8AC3E}">
        <p14:creationId xmlns:p14="http://schemas.microsoft.com/office/powerpoint/2010/main" val="2822319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356AF1-745E-4328-861D-AC86CEC4066D}"/>
              </a:ext>
            </a:extLst>
          </p:cNvPr>
          <p:cNvSpPr>
            <a:spLocks noGrp="1"/>
          </p:cNvSpPr>
          <p:nvPr>
            <p:ph type="title"/>
          </p:nvPr>
        </p:nvSpPr>
        <p:spPr>
          <a:xfrm>
            <a:off x="686834" y="591344"/>
            <a:ext cx="3200400" cy="5585619"/>
          </a:xfrm>
        </p:spPr>
        <p:txBody>
          <a:bodyPr>
            <a:normAutofit/>
          </a:bodyPr>
          <a:lstStyle/>
          <a:p>
            <a:r>
              <a:rPr lang="en-GB" sz="3100" dirty="0">
                <a:solidFill>
                  <a:srgbClr val="FFFFFF"/>
                </a:solidFill>
              </a:rPr>
              <a:t>Acknowledgments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5CAE186-7A6A-4F10-A83D-831F0F523724}"/>
              </a:ext>
            </a:extLst>
          </p:cNvPr>
          <p:cNvSpPr>
            <a:spLocks noGrp="1"/>
          </p:cNvSpPr>
          <p:nvPr>
            <p:ph idx="1"/>
          </p:nvPr>
        </p:nvSpPr>
        <p:spPr>
          <a:xfrm>
            <a:off x="4447308" y="591344"/>
            <a:ext cx="6906491" cy="5585619"/>
          </a:xfrm>
        </p:spPr>
        <p:txBody>
          <a:bodyPr anchor="ctr">
            <a:normAutofit fontScale="85000" lnSpcReduction="20000"/>
          </a:bodyPr>
          <a:lstStyle/>
          <a:p>
            <a:pPr marL="0" indent="0">
              <a:buNone/>
            </a:pPr>
            <a:r>
              <a:rPr lang="en-GB" dirty="0"/>
              <a:t>Clare Laker for asking us to become involved and coordinating the offer</a:t>
            </a:r>
          </a:p>
          <a:p>
            <a:pPr marL="0" indent="0">
              <a:buNone/>
            </a:pPr>
            <a:endParaRPr lang="en-GB" dirty="0"/>
          </a:p>
          <a:p>
            <a:pPr marL="0" indent="0">
              <a:buNone/>
            </a:pPr>
            <a:r>
              <a:rPr lang="en-GB" dirty="0"/>
              <a:t>The EPs for working swiftly and efficiently to develop and deliver the sessions within the context of the demands of a significant increase in statutory work</a:t>
            </a:r>
          </a:p>
          <a:p>
            <a:pPr marL="0" indent="0">
              <a:buNone/>
            </a:pPr>
            <a:endParaRPr lang="en-GB" dirty="0"/>
          </a:p>
          <a:p>
            <a:pPr marL="0" indent="0">
              <a:buNone/>
            </a:pPr>
            <a:r>
              <a:rPr lang="en-GB" b="1" dirty="0"/>
              <a:t>All educational staff who attended the sessions and used the advice line –</a:t>
            </a:r>
          </a:p>
          <a:p>
            <a:pPr marL="0" indent="0">
              <a:buNone/>
            </a:pPr>
            <a:r>
              <a:rPr lang="en-GB" b="1" dirty="0"/>
              <a:t>Resilience</a:t>
            </a:r>
          </a:p>
          <a:p>
            <a:pPr marL="0" indent="0">
              <a:buNone/>
            </a:pPr>
            <a:r>
              <a:rPr lang="en-GB" b="1" dirty="0"/>
              <a:t>Hope</a:t>
            </a:r>
          </a:p>
          <a:p>
            <a:pPr marL="0" indent="0">
              <a:buNone/>
            </a:pPr>
            <a:r>
              <a:rPr lang="en-GB" b="1" dirty="0"/>
              <a:t>Care</a:t>
            </a:r>
          </a:p>
          <a:p>
            <a:pPr marL="0" indent="0">
              <a:buNone/>
            </a:pPr>
            <a:r>
              <a:rPr lang="en-GB" b="1" dirty="0"/>
              <a:t>Skills</a:t>
            </a:r>
          </a:p>
          <a:p>
            <a:pPr marL="0" indent="0">
              <a:buNone/>
            </a:pPr>
            <a:endParaRPr lang="en-GB" b="1" dirty="0"/>
          </a:p>
          <a:p>
            <a:pPr marL="0" indent="0">
              <a:buNone/>
            </a:pPr>
            <a:r>
              <a:rPr lang="en-GB" dirty="0"/>
              <a:t>Please contact </a:t>
            </a:r>
            <a:r>
              <a:rPr lang="en-GB" dirty="0">
                <a:hlinkClick r:id="rId2"/>
              </a:rPr>
              <a:t>psychology_service@bathnes.gov.uk</a:t>
            </a:r>
            <a:r>
              <a:rPr lang="en-GB" dirty="0"/>
              <a:t> if you have any questions. </a:t>
            </a:r>
          </a:p>
        </p:txBody>
      </p:sp>
    </p:spTree>
    <p:extLst>
      <p:ext uri="{BB962C8B-B14F-4D97-AF65-F5344CB8AC3E}">
        <p14:creationId xmlns:p14="http://schemas.microsoft.com/office/powerpoint/2010/main" val="3610077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882FA1-77E4-4DDE-BBD7-72AFD4BAA6CA}"/>
              </a:ext>
            </a:extLst>
          </p:cNvPr>
          <p:cNvSpPr>
            <a:spLocks noGrp="1"/>
          </p:cNvSpPr>
          <p:nvPr>
            <p:ph type="title"/>
          </p:nvPr>
        </p:nvSpPr>
        <p:spPr>
          <a:xfrm>
            <a:off x="686834" y="591344"/>
            <a:ext cx="3200400" cy="5585619"/>
          </a:xfrm>
        </p:spPr>
        <p:txBody>
          <a:bodyPr>
            <a:normAutofit/>
          </a:bodyPr>
          <a:lstStyle/>
          <a:p>
            <a:r>
              <a:rPr lang="en-GB" dirty="0">
                <a:solidFill>
                  <a:srgbClr val="FFFFFF"/>
                </a:solidFill>
              </a:rPr>
              <a:t>What is the WER programme? </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51ADB53-79B9-4F1F-8F7F-07ED78ED5072}"/>
              </a:ext>
            </a:extLst>
          </p:cNvPr>
          <p:cNvSpPr>
            <a:spLocks noGrp="1"/>
          </p:cNvSpPr>
          <p:nvPr>
            <p:ph idx="1"/>
          </p:nvPr>
        </p:nvSpPr>
        <p:spPr>
          <a:xfrm>
            <a:off x="4447308" y="591344"/>
            <a:ext cx="6906491" cy="5585619"/>
          </a:xfrm>
        </p:spPr>
        <p:txBody>
          <a:bodyPr anchor="ctr">
            <a:normAutofit/>
          </a:bodyPr>
          <a:lstStyle/>
          <a:p>
            <a:pPr marL="0" indent="0">
              <a:buNone/>
            </a:pPr>
            <a:r>
              <a:rPr lang="en-GB" sz="2000" b="1" dirty="0"/>
              <a:t>September 2020 </a:t>
            </a:r>
            <a:r>
              <a:rPr lang="en-GB" sz="2000" dirty="0"/>
              <a:t>- Department for Education with the Department of Health and Social Care, Health Education England, Public Health England and NHS England and Improvement and an expert advisory group to develop </a:t>
            </a:r>
            <a:r>
              <a:rPr lang="en-GB" sz="2000" b="1" dirty="0"/>
              <a:t>Wellbeing for Education Return</a:t>
            </a:r>
            <a:r>
              <a:rPr lang="en-GB" sz="2000" i="1" dirty="0"/>
              <a:t>:</a:t>
            </a:r>
            <a:endParaRPr lang="en-GB" sz="2000" dirty="0"/>
          </a:p>
          <a:p>
            <a:r>
              <a:rPr lang="en-GB" sz="2000" dirty="0"/>
              <a:t>A nationally developed training package for education staff developed by the Anna Freud Centre </a:t>
            </a:r>
          </a:p>
          <a:p>
            <a:pPr lvl="0"/>
            <a:r>
              <a:rPr lang="en-GB" sz="2000" dirty="0"/>
              <a:t>Funding for LAs to appoint one or more local experts to work with local partners to adapt this training to your local context, deliver it to nominated staff in education settings, and provide ongoing advice and support until March 2021.</a:t>
            </a:r>
          </a:p>
          <a:p>
            <a:r>
              <a:rPr lang="en-GB" sz="2000" dirty="0"/>
              <a:t>Aim to help as educational settings provide wellbeing support for children and young people, preventing as many as possible from developing mental health problems and ensure those with pre-existing or emerging difficulties access the right support.</a:t>
            </a:r>
          </a:p>
          <a:p>
            <a:r>
              <a:rPr lang="en-GB" sz="2000" dirty="0"/>
              <a:t>September 2021 – continues as </a:t>
            </a:r>
            <a:r>
              <a:rPr lang="en-GB" sz="2000" b="1" dirty="0"/>
              <a:t>Wellbeing for Education Recovery</a:t>
            </a:r>
          </a:p>
          <a:p>
            <a:endParaRPr lang="en-GB" sz="2000" dirty="0"/>
          </a:p>
        </p:txBody>
      </p:sp>
    </p:spTree>
    <p:extLst>
      <p:ext uri="{BB962C8B-B14F-4D97-AF65-F5344CB8AC3E}">
        <p14:creationId xmlns:p14="http://schemas.microsoft.com/office/powerpoint/2010/main" val="2985583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A55C512-9F32-46EE-85A1-268FADF0DEA8}"/>
              </a:ext>
            </a:extLst>
          </p:cNvPr>
          <p:cNvSpPr>
            <a:spLocks noGrp="1"/>
          </p:cNvSpPr>
          <p:nvPr>
            <p:ph type="title"/>
          </p:nvPr>
        </p:nvSpPr>
        <p:spPr>
          <a:xfrm>
            <a:off x="686834" y="1153572"/>
            <a:ext cx="3200400" cy="4461163"/>
          </a:xfrm>
        </p:spPr>
        <p:txBody>
          <a:bodyPr>
            <a:normAutofit/>
          </a:bodyPr>
          <a:lstStyle/>
          <a:p>
            <a:pPr lvl="0" eaLnBrk="0" fontAlgn="t" hangingPunct="0">
              <a:spcAft>
                <a:spcPct val="0"/>
              </a:spcAft>
            </a:pPr>
            <a:r>
              <a:rPr kumimoji="0" lang="en-US" altLang="en-US" b="1" i="0" u="none" strike="noStrike" cap="none" normalizeH="0" baseline="0" dirty="0">
                <a:ln>
                  <a:noFill/>
                </a:ln>
                <a:solidFill>
                  <a:srgbClr val="FFFFFF"/>
                </a:solidFill>
                <a:effectLst/>
                <a:latin typeface="Arial" panose="020B0604020202020204" pitchFamily="34" charset="0"/>
              </a:rPr>
              <a:t>The EPS WER Offer in B&amp;NES</a:t>
            </a:r>
            <a:endParaRPr lang="en-GB" dirty="0">
              <a:solidFill>
                <a:srgbClr val="FFFFFF"/>
              </a:solidFill>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Rectangle 1">
            <a:extLst>
              <a:ext uri="{FF2B5EF4-FFF2-40B4-BE49-F238E27FC236}">
                <a16:creationId xmlns:a16="http://schemas.microsoft.com/office/drawing/2014/main" id="{CEE6378C-E488-4B01-9002-721DBB82F77B}"/>
              </a:ext>
            </a:extLst>
          </p:cNvPr>
          <p:cNvSpPr>
            <a:spLocks noGrp="1" noChangeArrowheads="1"/>
          </p:cNvSpPr>
          <p:nvPr>
            <p:ph idx="1"/>
          </p:nvPr>
        </p:nvSpPr>
        <p:spPr bwMode="auto">
          <a:xfrm>
            <a:off x="4447308" y="591344"/>
            <a:ext cx="6906491" cy="5585619"/>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230115" bIns="0" numCol="1" anchor="ctr" anchorCtr="0" compatLnSpc="1">
            <a:prstTxWarp prst="textNoShape">
              <a:avLst/>
            </a:prstTxWarp>
            <a:normAutofit fontScale="92500" lnSpcReduction="10000"/>
          </a:bodyPr>
          <a:lstStyle/>
          <a:p>
            <a:pPr marL="0" marR="0" lvl="0" indent="0" defTabSz="914400" rtl="0" eaLnBrk="0" fontAlgn="t" latinLnBrk="0" hangingPunct="0">
              <a:spcBef>
                <a:spcPct val="0"/>
              </a:spcBef>
              <a:spcAft>
                <a:spcPts val="600"/>
              </a:spcAft>
              <a:buClrTx/>
              <a:buSzTx/>
              <a:buFontTx/>
              <a:buNone/>
              <a:tabLst/>
            </a:pPr>
            <a:r>
              <a:rPr kumimoji="0" lang="en-US" altLang="en-US" sz="2400" b="1" i="0" u="none" strike="noStrike" cap="none" normalizeH="0" baseline="0" dirty="0">
                <a:ln>
                  <a:noFill/>
                </a:ln>
                <a:effectLst/>
                <a:latin typeface="Arial" panose="020B0604020202020204" pitchFamily="34" charset="0"/>
              </a:rPr>
              <a:t>Open to any member of school staff who has an interest in supporting children and young people’s emotional wellbeing and mental health</a:t>
            </a:r>
          </a:p>
          <a:p>
            <a:pPr marL="0" marR="0" lvl="0" indent="0" defTabSz="914400" rtl="0" eaLnBrk="0" fontAlgn="t" latinLnBrk="0" hangingPunct="0">
              <a:spcBef>
                <a:spcPct val="0"/>
              </a:spcBef>
              <a:spcAft>
                <a:spcPts val="600"/>
              </a:spcAft>
              <a:buClrTx/>
              <a:buSzTx/>
              <a:buFontTx/>
              <a:buNone/>
              <a:tabLst/>
            </a:pPr>
            <a:endParaRPr kumimoji="0" lang="en-US" altLang="en-US" sz="2400" b="1" i="0" u="none" strike="noStrike" cap="none" normalizeH="0" baseline="0" dirty="0">
              <a:ln>
                <a:noFill/>
              </a:ln>
              <a:effectLst/>
              <a:latin typeface="Arial" panose="020B0604020202020204" pitchFamily="34" charset="0"/>
            </a:endParaRPr>
          </a:p>
          <a:p>
            <a:pPr marL="0" marR="0" lvl="0" indent="0" defTabSz="914400" rtl="0" eaLnBrk="0" fontAlgn="t" latinLnBrk="0" hangingPunct="0">
              <a:spcBef>
                <a:spcPct val="0"/>
              </a:spcBef>
              <a:spcAft>
                <a:spcPts val="600"/>
              </a:spcAft>
              <a:buClrTx/>
              <a:buSzTx/>
              <a:buFontTx/>
              <a:buNone/>
              <a:tabLst/>
            </a:pPr>
            <a:r>
              <a:rPr kumimoji="0" lang="en-US" altLang="en-US" sz="2400" b="1" i="0" u="none" strike="noStrike" cap="none" normalizeH="0" baseline="0" dirty="0">
                <a:ln>
                  <a:noFill/>
                </a:ln>
                <a:effectLst/>
                <a:latin typeface="Arial" panose="020B0604020202020204" pitchFamily="34" charset="0"/>
              </a:rPr>
              <a:t>CAMHS - training based on Anna Freud Centre plus follow-up sessions</a:t>
            </a:r>
          </a:p>
          <a:p>
            <a:pPr marL="0" marR="0" lvl="0" indent="0" defTabSz="914400" rtl="0" eaLnBrk="0" fontAlgn="t" latinLnBrk="0" hangingPunct="0">
              <a:spcBef>
                <a:spcPct val="0"/>
              </a:spcBef>
              <a:spcAft>
                <a:spcPts val="600"/>
              </a:spcAft>
              <a:buClrTx/>
              <a:buSzTx/>
              <a:buFontTx/>
              <a:buNone/>
              <a:tabLst/>
            </a:pPr>
            <a:endParaRPr lang="en-US" altLang="en-US" sz="2400" b="1" dirty="0">
              <a:latin typeface="Arial" panose="020B0604020202020204" pitchFamily="34" charset="0"/>
            </a:endParaRPr>
          </a:p>
          <a:p>
            <a:pPr marL="0" indent="0" eaLnBrk="0" fontAlgn="t" hangingPunct="0">
              <a:spcBef>
                <a:spcPct val="0"/>
              </a:spcBef>
              <a:spcAft>
                <a:spcPts val="600"/>
              </a:spcAft>
              <a:buNone/>
            </a:pPr>
            <a:r>
              <a:rPr lang="en-US" altLang="en-US" sz="2400" b="1" dirty="0">
                <a:latin typeface="Arial" panose="020B0604020202020204" pitchFamily="34" charset="0"/>
              </a:rPr>
              <a:t>EPS – telephone advice line</a:t>
            </a:r>
          </a:p>
          <a:p>
            <a:pPr marL="0" marR="0" lvl="0" indent="0" defTabSz="914400" rtl="0" eaLnBrk="0" fontAlgn="t" latinLnBrk="0" hangingPunct="0">
              <a:spcBef>
                <a:spcPct val="0"/>
              </a:spcBef>
              <a:spcAft>
                <a:spcPts val="600"/>
              </a:spcAft>
              <a:buClrTx/>
              <a:buSzTx/>
              <a:buFontTx/>
              <a:buNone/>
              <a:tabLst/>
            </a:pPr>
            <a:endParaRPr lang="en-US" altLang="en-US" sz="2400" b="1" dirty="0">
              <a:latin typeface="Arial" panose="020B0604020202020204" pitchFamily="34" charset="0"/>
            </a:endParaRPr>
          </a:p>
          <a:p>
            <a:pPr marL="0" marR="0" lvl="0" indent="0" defTabSz="914400" rtl="0" eaLnBrk="0" fontAlgn="t" latinLnBrk="0" hangingPunct="0">
              <a:spcBef>
                <a:spcPct val="0"/>
              </a:spcBef>
              <a:spcAft>
                <a:spcPts val="600"/>
              </a:spcAft>
              <a:buClrTx/>
              <a:buSzTx/>
              <a:buFontTx/>
              <a:buNone/>
              <a:tabLst/>
            </a:pPr>
            <a:r>
              <a:rPr lang="en-US" altLang="en-US" sz="2400" b="1" dirty="0">
                <a:latin typeface="Arial" panose="020B0604020202020204" pitchFamily="34" charset="0"/>
              </a:rPr>
              <a:t>E</a:t>
            </a:r>
            <a:r>
              <a:rPr kumimoji="0" lang="en-US" altLang="en-US" sz="2400" b="1" i="0" u="none" strike="noStrike" cap="none" normalizeH="0" baseline="0" dirty="0">
                <a:ln>
                  <a:noFill/>
                </a:ln>
                <a:effectLst/>
                <a:latin typeface="Arial" panose="020B0604020202020204" pitchFamily="34" charset="0"/>
              </a:rPr>
              <a:t>PS  - 13 network meetings on a variety of topics following feedback from the CAMHS’s training [2020-2021]</a:t>
            </a:r>
          </a:p>
          <a:p>
            <a:pPr marL="0" marR="0" lvl="0" indent="0" defTabSz="914400" rtl="0" eaLnBrk="0" fontAlgn="t" latinLnBrk="0" hangingPunct="0">
              <a:spcBef>
                <a:spcPct val="0"/>
              </a:spcBef>
              <a:spcAft>
                <a:spcPts val="600"/>
              </a:spcAft>
              <a:buClrTx/>
              <a:buSzTx/>
              <a:buFontTx/>
              <a:buNone/>
              <a:tabLst/>
            </a:pPr>
            <a:endParaRPr lang="en-US" altLang="en-US" sz="2400" b="1" dirty="0">
              <a:latin typeface="Arial" panose="020B0604020202020204" pitchFamily="34" charset="0"/>
            </a:endParaRPr>
          </a:p>
          <a:p>
            <a:pPr marL="0" marR="0" lvl="0" indent="0" defTabSz="914400" rtl="0" eaLnBrk="0" fontAlgn="t" latinLnBrk="0" hangingPunct="0">
              <a:spcBef>
                <a:spcPct val="0"/>
              </a:spcBef>
              <a:spcAft>
                <a:spcPts val="600"/>
              </a:spcAft>
              <a:buClrTx/>
              <a:buSzTx/>
              <a:buFontTx/>
              <a:buNone/>
              <a:tabLst/>
            </a:pPr>
            <a:r>
              <a:rPr kumimoji="0" lang="en-US" altLang="en-US" sz="2400" b="1" i="0" u="none" strike="noStrike" cap="none" normalizeH="0" baseline="0" dirty="0">
                <a:ln>
                  <a:noFill/>
                </a:ln>
                <a:effectLst/>
                <a:latin typeface="Arial" panose="020B0604020202020204" pitchFamily="34" charset="0"/>
              </a:rPr>
              <a:t>EPS – supervision/reflective sessions [2021-2022]</a:t>
            </a:r>
          </a:p>
          <a:p>
            <a:pPr marL="0" marR="0" lvl="0" indent="0" defTabSz="914400" rtl="0" eaLnBrk="0" fontAlgn="t" latinLnBrk="0" hangingPunct="0">
              <a:spcBef>
                <a:spcPct val="0"/>
              </a:spcBef>
              <a:spcAft>
                <a:spcPts val="600"/>
              </a:spcAft>
              <a:buClrTx/>
              <a:buSzTx/>
              <a:buFontTx/>
              <a:buNone/>
              <a:tabLst/>
            </a:pPr>
            <a:endParaRPr lang="en-US" altLang="en-US" sz="2400" b="1" dirty="0">
              <a:latin typeface="Arial" panose="020B0604020202020204" pitchFamily="34" charset="0"/>
            </a:endParaRPr>
          </a:p>
          <a:p>
            <a:pPr marL="0" marR="0" lvl="0" indent="0" defTabSz="914400" rtl="0" eaLnBrk="0" fontAlgn="t" latinLnBrk="0" hangingPunct="0">
              <a:spcBef>
                <a:spcPct val="0"/>
              </a:spcBef>
              <a:spcAft>
                <a:spcPts val="600"/>
              </a:spcAft>
              <a:buClrTx/>
              <a:buSzTx/>
              <a:buFontTx/>
              <a:buNone/>
              <a:tabLst/>
            </a:pPr>
            <a:r>
              <a:rPr kumimoji="0" lang="en-US" altLang="en-US" sz="2400" b="1" i="0" u="none" strike="noStrike" cap="none" normalizeH="0" baseline="0" dirty="0">
                <a:ln>
                  <a:noFill/>
                </a:ln>
                <a:effectLst/>
                <a:latin typeface="Arial" panose="020B0604020202020204" pitchFamily="34" charset="0"/>
              </a:rPr>
              <a:t>Coordinated by Clare Laker </a:t>
            </a:r>
            <a:r>
              <a:rPr lang="en-US" altLang="en-US" sz="2400" b="1" dirty="0">
                <a:latin typeface="Arial" panose="020B0604020202020204" pitchFamily="34" charset="0"/>
              </a:rPr>
              <a:t>from Public Health</a:t>
            </a:r>
            <a:endParaRPr kumimoji="0" lang="en-US" altLang="en-US" sz="2400" b="1" i="0" u="none" strike="noStrike" cap="none" normalizeH="0" baseline="0" dirty="0">
              <a:ln>
                <a:noFill/>
              </a:ln>
              <a:effectLst/>
              <a:latin typeface="Arial" panose="020B0604020202020204" pitchFamily="34" charset="0"/>
            </a:endParaRPr>
          </a:p>
          <a:p>
            <a:pPr marL="0" marR="0" lvl="0" indent="0" defTabSz="914400" rtl="0" eaLnBrk="0" fontAlgn="t" latinLnBrk="0" hangingPunct="0">
              <a:spcBef>
                <a:spcPct val="0"/>
              </a:spcBef>
              <a:spcAft>
                <a:spcPts val="600"/>
              </a:spcAft>
              <a:buClrTx/>
              <a:buSzTx/>
              <a:buFontTx/>
              <a:buNone/>
              <a:tabLst/>
            </a:pPr>
            <a:endParaRPr lang="en-US" altLang="en-US" sz="2400" b="1" dirty="0">
              <a:latin typeface="Arial" panose="020B0604020202020204" pitchFamily="34" charset="0"/>
            </a:endParaRPr>
          </a:p>
        </p:txBody>
      </p:sp>
    </p:spTree>
    <p:extLst>
      <p:ext uri="{BB962C8B-B14F-4D97-AF65-F5344CB8AC3E}">
        <p14:creationId xmlns:p14="http://schemas.microsoft.com/office/powerpoint/2010/main" val="2861199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 name="Rectangle 108">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716635-9510-41B9-B3F8-C023DD2E99F3}"/>
              </a:ext>
            </a:extLst>
          </p:cNvPr>
          <p:cNvSpPr>
            <a:spLocks noGrp="1"/>
          </p:cNvSpPr>
          <p:nvPr>
            <p:ph type="title"/>
          </p:nvPr>
        </p:nvSpPr>
        <p:spPr>
          <a:xfrm>
            <a:off x="686834" y="591344"/>
            <a:ext cx="3200400" cy="5585619"/>
          </a:xfrm>
        </p:spPr>
        <p:txBody>
          <a:bodyPr>
            <a:normAutofit/>
          </a:bodyPr>
          <a:lstStyle/>
          <a:p>
            <a:r>
              <a:rPr lang="en-GB" dirty="0">
                <a:solidFill>
                  <a:srgbClr val="FFFFFF"/>
                </a:solidFill>
              </a:rPr>
              <a:t>The EPS advice line</a:t>
            </a:r>
          </a:p>
        </p:txBody>
      </p:sp>
      <p:sp>
        <p:nvSpPr>
          <p:cNvPr id="113" name="Arc 1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4" name="Content Placeholder 2">
            <a:extLst>
              <a:ext uri="{FF2B5EF4-FFF2-40B4-BE49-F238E27FC236}">
                <a16:creationId xmlns:a16="http://schemas.microsoft.com/office/drawing/2014/main" id="{55B4E4D3-BD5F-4833-8CD9-A6EA13005232}"/>
              </a:ext>
            </a:extLst>
          </p:cNvPr>
          <p:cNvSpPr>
            <a:spLocks noGrp="1"/>
          </p:cNvSpPr>
          <p:nvPr>
            <p:ph idx="1"/>
          </p:nvPr>
        </p:nvSpPr>
        <p:spPr>
          <a:xfrm>
            <a:off x="4447308" y="591344"/>
            <a:ext cx="6906491" cy="5585619"/>
          </a:xfrm>
        </p:spPr>
        <p:txBody>
          <a:bodyPr anchor="ctr">
            <a:normAutofit fontScale="92500" lnSpcReduction="10000"/>
          </a:bodyPr>
          <a:lstStyle/>
          <a:p>
            <a:pPr marL="0" indent="0">
              <a:buNone/>
            </a:pPr>
            <a:r>
              <a:rPr lang="en-GB" sz="2600" dirty="0"/>
              <a:t>A FREE individual consultation / advice line to talk about individual concerns relating to school, staff and / or children and young people. </a:t>
            </a:r>
          </a:p>
          <a:p>
            <a:pPr marL="0" indent="0">
              <a:buNone/>
            </a:pPr>
            <a:endParaRPr lang="en-GB" sz="2600" dirty="0"/>
          </a:p>
          <a:p>
            <a:pPr marL="0" indent="0">
              <a:buNone/>
            </a:pPr>
            <a:r>
              <a:rPr lang="en-GB" sz="2600" dirty="0"/>
              <a:t>Also open to early years settings staff.</a:t>
            </a:r>
          </a:p>
          <a:p>
            <a:pPr marL="0" indent="0">
              <a:buNone/>
            </a:pPr>
            <a:endParaRPr lang="en-GB" sz="2600" dirty="0"/>
          </a:p>
          <a:p>
            <a:pPr marL="0" indent="0">
              <a:buNone/>
            </a:pPr>
            <a:r>
              <a:rPr lang="en-GB" sz="2600" dirty="0"/>
              <a:t>Wide range of situations and topics raised – staff, parent/carers, SEND, anxiety, curriculum matters, individual needs etc.</a:t>
            </a:r>
          </a:p>
          <a:p>
            <a:pPr marL="0" indent="0">
              <a:buNone/>
            </a:pPr>
            <a:endParaRPr lang="en-GB" sz="2600" dirty="0"/>
          </a:p>
          <a:p>
            <a:pPr marL="0" indent="0">
              <a:buNone/>
            </a:pPr>
            <a:r>
              <a:rPr lang="en-GB" sz="2600" dirty="0"/>
              <a:t>Problem-solving / solution-finding consultation process devised clear plans of action. </a:t>
            </a:r>
          </a:p>
          <a:p>
            <a:pPr marL="0" indent="0">
              <a:buNone/>
            </a:pPr>
            <a:endParaRPr lang="en-GB" sz="2600" dirty="0"/>
          </a:p>
          <a:p>
            <a:pPr marL="0" indent="0">
              <a:buNone/>
            </a:pPr>
            <a:r>
              <a:rPr lang="en-GB" sz="2600" dirty="0"/>
              <a:t>Book through psychology_service@bathnes.gov.uk</a:t>
            </a:r>
          </a:p>
        </p:txBody>
      </p:sp>
    </p:spTree>
    <p:extLst>
      <p:ext uri="{BB962C8B-B14F-4D97-AF65-F5344CB8AC3E}">
        <p14:creationId xmlns:p14="http://schemas.microsoft.com/office/powerpoint/2010/main" val="2104825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c 12">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151041E-C5A0-4F2E-B4AD-FB98E650027F}"/>
              </a:ext>
            </a:extLst>
          </p:cNvPr>
          <p:cNvSpPr>
            <a:spLocks noGrp="1"/>
          </p:cNvSpPr>
          <p:nvPr>
            <p:ph type="title"/>
          </p:nvPr>
        </p:nvSpPr>
        <p:spPr>
          <a:xfrm>
            <a:off x="838200" y="643467"/>
            <a:ext cx="2951205" cy="5571066"/>
          </a:xfrm>
        </p:spPr>
        <p:txBody>
          <a:bodyPr>
            <a:normAutofit/>
          </a:bodyPr>
          <a:lstStyle/>
          <a:p>
            <a:r>
              <a:rPr lang="en-GB" dirty="0">
                <a:solidFill>
                  <a:srgbClr val="FFFFFF"/>
                </a:solidFill>
              </a:rPr>
              <a:t>The EPS network meetings</a:t>
            </a:r>
          </a:p>
        </p:txBody>
      </p:sp>
      <p:graphicFrame>
        <p:nvGraphicFramePr>
          <p:cNvPr id="5" name="Content Placeholder 2">
            <a:extLst>
              <a:ext uri="{FF2B5EF4-FFF2-40B4-BE49-F238E27FC236}">
                <a16:creationId xmlns:a16="http://schemas.microsoft.com/office/drawing/2014/main" id="{FF64BC18-9821-47F9-AB18-C5F5DEFD1FA9}"/>
              </a:ext>
            </a:extLst>
          </p:cNvPr>
          <p:cNvGraphicFramePr>
            <a:graphicFrameLocks noGrp="1"/>
          </p:cNvGraphicFramePr>
          <p:nvPr>
            <p:ph idx="1"/>
            <p:extLst>
              <p:ext uri="{D42A27DB-BD31-4B8C-83A1-F6EECF244321}">
                <p14:modId xmlns:p14="http://schemas.microsoft.com/office/powerpoint/2010/main" val="3706533168"/>
              </p:ext>
            </p:extLst>
          </p:nvPr>
        </p:nvGraphicFramePr>
        <p:xfrm>
          <a:off x="5237018" y="653693"/>
          <a:ext cx="6303729" cy="5560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7490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2">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EC97BC-9018-48FE-9D92-078A476CF9A3}"/>
              </a:ext>
            </a:extLst>
          </p:cNvPr>
          <p:cNvSpPr>
            <a:spLocks noGrp="1"/>
          </p:cNvSpPr>
          <p:nvPr>
            <p:ph type="title"/>
          </p:nvPr>
        </p:nvSpPr>
        <p:spPr>
          <a:xfrm>
            <a:off x="686834" y="591344"/>
            <a:ext cx="3200400" cy="5585619"/>
          </a:xfrm>
        </p:spPr>
        <p:txBody>
          <a:bodyPr>
            <a:normAutofit/>
          </a:bodyPr>
          <a:lstStyle/>
          <a:p>
            <a:r>
              <a:rPr lang="en-GB" dirty="0">
                <a:solidFill>
                  <a:srgbClr val="FFFFFF"/>
                </a:solidFill>
              </a:rPr>
              <a:t>13 network meetings</a:t>
            </a:r>
          </a:p>
        </p:txBody>
      </p:sp>
      <p:sp>
        <p:nvSpPr>
          <p:cNvPr id="19"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AF523BE2-7006-4EEB-89BF-F066F34E7790}"/>
              </a:ext>
            </a:extLst>
          </p:cNvPr>
          <p:cNvSpPr>
            <a:spLocks noGrp="1"/>
          </p:cNvSpPr>
          <p:nvPr>
            <p:ph idx="1"/>
          </p:nvPr>
        </p:nvSpPr>
        <p:spPr>
          <a:xfrm>
            <a:off x="4447308" y="591344"/>
            <a:ext cx="6906491" cy="5585619"/>
          </a:xfrm>
        </p:spPr>
        <p:txBody>
          <a:bodyPr anchor="ctr">
            <a:normAutofit/>
          </a:bodyPr>
          <a:lstStyle/>
          <a:p>
            <a:pPr marL="0" indent="0">
              <a:buNone/>
            </a:pPr>
            <a:r>
              <a:rPr lang="en-GB" sz="1500" dirty="0"/>
              <a:t>1.	Parental anxiety – containment, secondary anxiety seen in children from parents, social media use </a:t>
            </a:r>
          </a:p>
          <a:p>
            <a:pPr marL="0" indent="0">
              <a:buNone/>
            </a:pPr>
            <a:r>
              <a:rPr lang="en-GB" sz="1500" dirty="0"/>
              <a:t>2.	Staff anxiety and building resilience.</a:t>
            </a:r>
          </a:p>
          <a:p>
            <a:pPr marL="0" indent="0">
              <a:buNone/>
            </a:pPr>
            <a:r>
              <a:rPr lang="en-GB" sz="1500" dirty="0"/>
              <a:t>3.	Anxiety in children – EYFS and KS1</a:t>
            </a:r>
          </a:p>
          <a:p>
            <a:pPr marL="0" indent="0">
              <a:buNone/>
            </a:pPr>
            <a:r>
              <a:rPr lang="en-GB" sz="1500" dirty="0"/>
              <a:t>4.	Anxiety in children – KS2</a:t>
            </a:r>
          </a:p>
          <a:p>
            <a:pPr marL="0" indent="0">
              <a:buNone/>
            </a:pPr>
            <a:r>
              <a:rPr lang="en-GB" sz="1500" dirty="0"/>
              <a:t>5.	Anxiety in young people – KS3 +</a:t>
            </a:r>
          </a:p>
          <a:p>
            <a:pPr marL="0" indent="0">
              <a:buNone/>
            </a:pPr>
            <a:r>
              <a:rPr lang="en-GB" sz="1500" dirty="0"/>
              <a:t>6.	Impact of Covid on children and young people and how to support – domestic violence, relationship breakdown </a:t>
            </a:r>
          </a:p>
          <a:p>
            <a:pPr marL="0" indent="0">
              <a:buNone/>
            </a:pPr>
            <a:r>
              <a:rPr lang="en-GB" sz="1500" dirty="0"/>
              <a:t>7.	Sleep</a:t>
            </a:r>
          </a:p>
          <a:p>
            <a:pPr marL="0" indent="0">
              <a:buNone/>
            </a:pPr>
            <a:r>
              <a:rPr lang="en-GB" sz="1500" dirty="0"/>
              <a:t>8.	Supporting relationships and interactions following the return to wider opening of schools – all key stages</a:t>
            </a:r>
          </a:p>
          <a:p>
            <a:pPr marL="0" indent="0">
              <a:buNone/>
            </a:pPr>
            <a:r>
              <a:rPr lang="en-GB" sz="1500" dirty="0"/>
              <a:t>9.	Anxiety – children and young people with SEND and ASD</a:t>
            </a:r>
          </a:p>
          <a:p>
            <a:pPr marL="514350" indent="-514350">
              <a:buAutoNum type="arabicPeriod" startAt="10"/>
            </a:pPr>
            <a:r>
              <a:rPr lang="en-GB" sz="1500" dirty="0"/>
              <a:t>         Self-harm and suicidal behaviours – all key stages </a:t>
            </a:r>
          </a:p>
          <a:p>
            <a:pPr marL="0" indent="0">
              <a:buNone/>
            </a:pPr>
            <a:r>
              <a:rPr lang="en-GB" sz="1500" dirty="0"/>
              <a:t>[NB – there has been a big rise in incidents including primary aged children] Ref HarmLESS Tool https://www.harmless.nhs.uk/info/</a:t>
            </a:r>
          </a:p>
          <a:p>
            <a:pPr marL="0" indent="0">
              <a:buNone/>
            </a:pPr>
            <a:r>
              <a:rPr lang="en-GB" sz="1500" dirty="0"/>
              <a:t>11.	Planning for transitions to next academic year – EYFS, KS1 and KS2</a:t>
            </a:r>
          </a:p>
          <a:p>
            <a:pPr marL="0" indent="0">
              <a:buNone/>
            </a:pPr>
            <a:r>
              <a:rPr lang="en-GB" sz="1500" dirty="0"/>
              <a:t>12.	Planning for transitions to next academic year – KS3 and above</a:t>
            </a:r>
          </a:p>
          <a:p>
            <a:pPr marL="0" indent="0">
              <a:buNone/>
            </a:pPr>
            <a:r>
              <a:rPr lang="en-GB" sz="1500" dirty="0"/>
              <a:t>13.	Building and maintaining resilience – staff, children and young people</a:t>
            </a:r>
          </a:p>
        </p:txBody>
      </p:sp>
    </p:spTree>
    <p:extLst>
      <p:ext uri="{BB962C8B-B14F-4D97-AF65-F5344CB8AC3E}">
        <p14:creationId xmlns:p14="http://schemas.microsoft.com/office/powerpoint/2010/main" val="1227527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F2F80E-4171-4A93-B38C-291E5C662FB9}"/>
              </a:ext>
            </a:extLst>
          </p:cNvPr>
          <p:cNvSpPr>
            <a:spLocks noGrp="1"/>
          </p:cNvSpPr>
          <p:nvPr>
            <p:ph type="title"/>
          </p:nvPr>
        </p:nvSpPr>
        <p:spPr>
          <a:xfrm>
            <a:off x="686834" y="591344"/>
            <a:ext cx="3200400" cy="5585619"/>
          </a:xfrm>
        </p:spPr>
        <p:txBody>
          <a:bodyPr>
            <a:normAutofit/>
          </a:bodyPr>
          <a:lstStyle/>
          <a:p>
            <a:r>
              <a:rPr lang="en-GB" dirty="0">
                <a:solidFill>
                  <a:srgbClr val="FFFFFF"/>
                </a:solidFill>
              </a:rPr>
              <a:t>Format of meetings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C1C03DE-413F-44C7-A2E0-E8A405F1AA59}"/>
              </a:ext>
            </a:extLst>
          </p:cNvPr>
          <p:cNvSpPr>
            <a:spLocks noGrp="1"/>
          </p:cNvSpPr>
          <p:nvPr>
            <p:ph idx="1"/>
          </p:nvPr>
        </p:nvSpPr>
        <p:spPr>
          <a:xfrm>
            <a:off x="4447308" y="591344"/>
            <a:ext cx="6906491" cy="5585619"/>
          </a:xfrm>
        </p:spPr>
        <p:txBody>
          <a:bodyPr anchor="ctr">
            <a:normAutofit/>
          </a:bodyPr>
          <a:lstStyle/>
          <a:p>
            <a:r>
              <a:rPr lang="en-GB" sz="2600" dirty="0"/>
              <a:t>Flexible and responsive to participants</a:t>
            </a:r>
          </a:p>
          <a:p>
            <a:r>
              <a:rPr lang="en-GB" sz="2600" dirty="0"/>
              <a:t>De Ste Croix (2020) – educational settings have been accountable for everything and praised for nothing by the mainstream media</a:t>
            </a:r>
          </a:p>
          <a:p>
            <a:r>
              <a:rPr lang="en-GB" sz="2600" dirty="0"/>
              <a:t> Ongoing acknowledgment of the resilience shown by staff</a:t>
            </a:r>
          </a:p>
          <a:p>
            <a:r>
              <a:rPr lang="en-GB" sz="2600" dirty="0"/>
              <a:t>Context with reference to the impact of the pandemic</a:t>
            </a:r>
          </a:p>
          <a:p>
            <a:r>
              <a:rPr lang="en-GB" sz="2600" dirty="0"/>
              <a:t>Input from the EPs drawing upon evidence-based research and practices</a:t>
            </a:r>
          </a:p>
          <a:p>
            <a:r>
              <a:rPr lang="en-GB" sz="2600" dirty="0"/>
              <a:t>Reflections and sharing of ideas</a:t>
            </a:r>
          </a:p>
          <a:p>
            <a:r>
              <a:rPr lang="en-GB" sz="2600" dirty="0"/>
              <a:t>Sharing of useful websites (local and national)</a:t>
            </a:r>
          </a:p>
          <a:p>
            <a:endParaRPr lang="en-GB" sz="2600" dirty="0"/>
          </a:p>
        </p:txBody>
      </p:sp>
    </p:spTree>
    <p:extLst>
      <p:ext uri="{BB962C8B-B14F-4D97-AF65-F5344CB8AC3E}">
        <p14:creationId xmlns:p14="http://schemas.microsoft.com/office/powerpoint/2010/main" val="1425837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FE83C2-A812-404B-B727-4D26A0CBD0B8}"/>
              </a:ext>
            </a:extLst>
          </p:cNvPr>
          <p:cNvSpPr>
            <a:spLocks noGrp="1"/>
          </p:cNvSpPr>
          <p:nvPr>
            <p:ph type="title"/>
          </p:nvPr>
        </p:nvSpPr>
        <p:spPr>
          <a:xfrm>
            <a:off x="686834" y="591344"/>
            <a:ext cx="3200400" cy="5585619"/>
          </a:xfrm>
        </p:spPr>
        <p:txBody>
          <a:bodyPr>
            <a:normAutofit/>
          </a:bodyPr>
          <a:lstStyle/>
          <a:p>
            <a:r>
              <a:rPr lang="en-GB" dirty="0">
                <a:solidFill>
                  <a:srgbClr val="FFFFFF"/>
                </a:solidFill>
              </a:rPr>
              <a:t>Input sections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53C9057-BB03-401D-A2E9-85925A0F947F}"/>
              </a:ext>
            </a:extLst>
          </p:cNvPr>
          <p:cNvSpPr>
            <a:spLocks noGrp="1"/>
          </p:cNvSpPr>
          <p:nvPr>
            <p:ph idx="1"/>
          </p:nvPr>
        </p:nvSpPr>
        <p:spPr>
          <a:xfrm>
            <a:off x="4447308" y="591344"/>
            <a:ext cx="6906491" cy="5585619"/>
          </a:xfrm>
        </p:spPr>
        <p:txBody>
          <a:bodyPr anchor="ctr">
            <a:normAutofit/>
          </a:bodyPr>
          <a:lstStyle/>
          <a:p>
            <a:endParaRPr lang="en-GB" dirty="0"/>
          </a:p>
          <a:p>
            <a:endParaRPr lang="en-GB" dirty="0"/>
          </a:p>
          <a:p>
            <a:pPr marL="0" indent="0" algn="ctr">
              <a:buNone/>
            </a:pPr>
            <a:r>
              <a:rPr lang="en-GB" sz="4800" dirty="0"/>
              <a:t>Example slides to follow</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4898566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215</TotalTime>
  <Words>1528</Words>
  <Application>Microsoft Office PowerPoint</Application>
  <PresentationFormat>Widescreen</PresentationFormat>
  <Paragraphs>179</Paragraphs>
  <Slides>24</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Nimbus-sans</vt:lpstr>
      <vt:lpstr>Raleway</vt:lpstr>
      <vt:lpstr>Symbol</vt:lpstr>
      <vt:lpstr>Office Theme</vt:lpstr>
      <vt:lpstr>The Educational Psychology Team B&amp;NES WE Stand Against Racism and Inequality </vt:lpstr>
      <vt:lpstr>Wellbeing for Education Return (WER) Programme      Jane De Ste Croix Lead Educational Psychologist </vt:lpstr>
      <vt:lpstr>What is the WER programme? </vt:lpstr>
      <vt:lpstr>The EPS WER Offer in B&amp;NES</vt:lpstr>
      <vt:lpstr>The EPS advice line</vt:lpstr>
      <vt:lpstr>The EPS network meetings</vt:lpstr>
      <vt:lpstr>13 network meetings</vt:lpstr>
      <vt:lpstr>Format of meetings </vt:lpstr>
      <vt:lpstr>Input sections </vt:lpstr>
      <vt:lpstr>10 ways you can make a difference </vt:lpstr>
      <vt:lpstr>The Worry Tree</vt:lpstr>
      <vt:lpstr>The Feelings Chart</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Look after yourself too! </vt:lpstr>
      <vt:lpstr> </vt:lpstr>
      <vt:lpstr>Free sources of emotional support for frontline workers including education staff </vt:lpstr>
      <vt:lpstr>Acknowledgments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Wellbeing for Education Return Programme</dc:title>
  <dc:creator>Hannah Fleming</dc:creator>
  <cp:lastModifiedBy>Beckie Penny</cp:lastModifiedBy>
  <cp:revision>34</cp:revision>
  <dcterms:created xsi:type="dcterms:W3CDTF">2021-01-27T12:35:40Z</dcterms:created>
  <dcterms:modified xsi:type="dcterms:W3CDTF">2022-01-21T12:53:27Z</dcterms:modified>
</cp:coreProperties>
</file>