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8"/>
  </p:notesMasterIdLst>
  <p:sldIdLst>
    <p:sldId id="278" r:id="rId2"/>
    <p:sldId id="279" r:id="rId3"/>
    <p:sldId id="298" r:id="rId4"/>
    <p:sldId id="296" r:id="rId5"/>
    <p:sldId id="295" r:id="rId6"/>
    <p:sldId id="293" r:id="rId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6A9E7-75CE-A3F3-1141-1A13A98E282E}" v="31" dt="2023-01-10T10:35:55.961"/>
    <p1510:client id="{B695E8A4-7BD4-4FD8-A610-4F2626F6702C}" v="586" dt="2023-01-10T10:23:34.75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94609" autoAdjust="0"/>
  </p:normalViewPr>
  <p:slideViewPr>
    <p:cSldViewPr snapToGrid="0" snapToObjects="1">
      <p:cViewPr varScale="1">
        <p:scale>
          <a:sx n="62" d="100"/>
          <a:sy n="62" d="100"/>
        </p:scale>
        <p:origin x="800" y="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227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310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886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70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2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03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2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1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1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sewayschool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ssewayschool.co.uk/specialist-autism-support-serv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cs typeface="Sabon Next LT"/>
              </a:rPr>
              <a:t>Hayley Brimble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cs typeface="Sabon Next LT"/>
              </a:rPr>
              <a:t>Specialist Autism Advisor</a:t>
            </a:r>
          </a:p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05D998-DDFA-4B70-6845-B42F694B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540681"/>
            <a:ext cx="4047843" cy="24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About us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CAC762-7168-1F9C-EC67-56D84B68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696" y="758953"/>
            <a:ext cx="3744782" cy="53306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6530028-CBA6-486A-105C-F6998A95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99" y="2656188"/>
            <a:ext cx="2743200" cy="1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6661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2653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dirty="0">
                <a:solidFill>
                  <a:srgbClr val="FFFFFF"/>
                </a:solidFill>
              </a:rPr>
              <a:t>Training courses for professionals and parents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93D2C4-33A7-4A1E-B168-F4C7A692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66981E-645D-4036-BB9A-5E14E16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5F6A029-47B6-C3D8-1AFC-B979EADB7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9090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C7C5EC0-618F-756A-635C-8694E439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6863"/>
          <a:stretch/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20A6BFB-21FA-823D-BEDD-32E68A6BC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45" y="4459231"/>
            <a:ext cx="2743200" cy="1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7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br>
              <a:rPr lang="en-US" sz="3200"/>
            </a:b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b="1" dirty="0">
                <a:cs typeface="Sabon Next LT"/>
              </a:rPr>
              <a:t>Each child per setting needs to be referred to SASS. </a:t>
            </a:r>
          </a:p>
          <a:p>
            <a:endParaRPr lang="en-US">
              <a:cs typeface="Sabon Next LT"/>
            </a:endParaRPr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E8768D2-C35E-8272-7B60-B75B4E52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837987"/>
            <a:ext cx="4789994" cy="2850045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2542792-BBEA-6095-75E1-93C53FFD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367" y="484632"/>
            <a:ext cx="231189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br>
              <a:rPr lang="en-US" sz="3200"/>
            </a:b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000" dirty="0">
              <a:solidFill>
                <a:schemeClr val="tx1"/>
              </a:solidFill>
              <a:cs typeface="Sabon Next LT"/>
            </a:endParaRPr>
          </a:p>
          <a:p>
            <a:r>
              <a:rPr lang="en-US" sz="2000" dirty="0">
                <a:solidFill>
                  <a:schemeClr val="tx1"/>
                </a:solidFill>
                <a:cs typeface="Sabon Next LT"/>
              </a:rPr>
              <a:t>All information is on our PADLET </a:t>
            </a:r>
          </a:p>
          <a:p>
            <a:endParaRPr lang="en-US" sz="100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3336E75-C60B-DD36-4CDB-013218111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00" r="1" b="17758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7AE6FC3-9A31-A600-2B21-BDC532BE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59" y="4469963"/>
            <a:ext cx="2743200" cy="1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642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spc="-60"/>
              <a:t>THANK YOU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526464-2A3B-5FE2-5664-D4184FED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1" y="2300238"/>
            <a:ext cx="3778286" cy="22480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1644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</a:rPr>
              <a:t>Hayley Brimble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</a:rPr>
              <a:t>Specialist Autism Advisor (Early Years) 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</a:rPr>
              <a:t>Specialist Autism Support Service 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</a:rPr>
              <a:t>Fosse Way School 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</a:rPr>
              <a:t>T: 01761 412198 | </a:t>
            </a: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www.fossewayschool.co.uk</a:t>
            </a:r>
            <a:r>
              <a:rPr lang="en-US" b="1" dirty="0">
                <a:solidFill>
                  <a:schemeClr val="tx1"/>
                </a:solidFill>
              </a:rPr>
              <a:t>   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https://www.fossewayschool.co.uk/specialist-autism-support-service</a:t>
            </a:r>
            <a:r>
              <a:rPr lang="en-US" b="1" dirty="0">
                <a:solidFill>
                  <a:schemeClr val="tx1"/>
                </a:solidFill>
              </a:rPr>
              <a:t>/</a:t>
            </a:r>
          </a:p>
          <a:p>
            <a:pPr indent="-182880"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 2</vt:lpstr>
      <vt:lpstr>Frame</vt:lpstr>
      <vt:lpstr> </vt:lpstr>
      <vt:lpstr>About us </vt:lpstr>
      <vt:lpstr>Training courses for professionals and parents </vt:lpstr>
      <vt:lpstr> </vt:lpstr>
      <vt:lpstr>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Bobbie Rogers</dc:creator>
  <cp:lastModifiedBy>Samantha Hawkesford</cp:lastModifiedBy>
  <cp:revision>204</cp:revision>
  <dcterms:created xsi:type="dcterms:W3CDTF">2023-01-10T09:31:44Z</dcterms:created>
  <dcterms:modified xsi:type="dcterms:W3CDTF">2024-04-16T09:47:15Z</dcterms:modified>
</cp:coreProperties>
</file>